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 id="2147483761" r:id="rId3"/>
  </p:sldMasterIdLst>
  <p:notesMasterIdLst>
    <p:notesMasterId r:id="rId76"/>
  </p:notesMasterIdLst>
  <p:sldIdLst>
    <p:sldId id="503" r:id="rId4"/>
    <p:sldId id="863" r:id="rId5"/>
    <p:sldId id="2799" r:id="rId6"/>
    <p:sldId id="2804" r:id="rId7"/>
    <p:sldId id="2730" r:id="rId8"/>
    <p:sldId id="2749" r:id="rId9"/>
    <p:sldId id="2800" r:id="rId10"/>
    <p:sldId id="2801" r:id="rId11"/>
    <p:sldId id="865" r:id="rId12"/>
    <p:sldId id="864" r:id="rId13"/>
    <p:sldId id="499" r:id="rId14"/>
    <p:sldId id="1291" r:id="rId15"/>
    <p:sldId id="1305" r:id="rId16"/>
    <p:sldId id="1306" r:id="rId17"/>
    <p:sldId id="355" r:id="rId18"/>
    <p:sldId id="2655" r:id="rId19"/>
    <p:sldId id="2731" r:id="rId20"/>
    <p:sldId id="2753" r:id="rId21"/>
    <p:sldId id="2754" r:id="rId22"/>
    <p:sldId id="2755" r:id="rId23"/>
    <p:sldId id="2756" r:id="rId24"/>
    <p:sldId id="2757" r:id="rId25"/>
    <p:sldId id="2758" r:id="rId26"/>
    <p:sldId id="2759" r:id="rId27"/>
    <p:sldId id="2760" r:id="rId28"/>
    <p:sldId id="2761" r:id="rId29"/>
    <p:sldId id="2762" r:id="rId30"/>
    <p:sldId id="2763" r:id="rId31"/>
    <p:sldId id="2766" r:id="rId32"/>
    <p:sldId id="2767" r:id="rId33"/>
    <p:sldId id="2770" r:id="rId34"/>
    <p:sldId id="2768" r:id="rId35"/>
    <p:sldId id="2769" r:id="rId36"/>
    <p:sldId id="2771" r:id="rId37"/>
    <p:sldId id="2773" r:id="rId38"/>
    <p:sldId id="2764" r:id="rId39"/>
    <p:sldId id="2765" r:id="rId40"/>
    <p:sldId id="2748" r:id="rId41"/>
    <p:sldId id="2750" r:id="rId42"/>
    <p:sldId id="2751" r:id="rId43"/>
    <p:sldId id="2752" r:id="rId44"/>
    <p:sldId id="2802" r:id="rId45"/>
    <p:sldId id="2786" r:id="rId46"/>
    <p:sldId id="2785" r:id="rId47"/>
    <p:sldId id="2788" r:id="rId48"/>
    <p:sldId id="603" r:id="rId49"/>
    <p:sldId id="2784" r:id="rId50"/>
    <p:sldId id="604" r:id="rId51"/>
    <p:sldId id="605" r:id="rId52"/>
    <p:sldId id="607" r:id="rId53"/>
    <p:sldId id="609" r:id="rId54"/>
    <p:sldId id="608" r:id="rId55"/>
    <p:sldId id="610" r:id="rId56"/>
    <p:sldId id="2789" r:id="rId57"/>
    <p:sldId id="2790" r:id="rId58"/>
    <p:sldId id="2791" r:id="rId59"/>
    <p:sldId id="2792" r:id="rId60"/>
    <p:sldId id="2793" r:id="rId61"/>
    <p:sldId id="2794" r:id="rId62"/>
    <p:sldId id="2795" r:id="rId63"/>
    <p:sldId id="2774" r:id="rId64"/>
    <p:sldId id="2775" r:id="rId65"/>
    <p:sldId id="2733" r:id="rId66"/>
    <p:sldId id="2734" r:id="rId67"/>
    <p:sldId id="2737" r:id="rId68"/>
    <p:sldId id="2739" r:id="rId69"/>
    <p:sldId id="2740" r:id="rId70"/>
    <p:sldId id="2741" r:id="rId71"/>
    <p:sldId id="2742" r:id="rId72"/>
    <p:sldId id="2743" r:id="rId73"/>
    <p:sldId id="2746" r:id="rId74"/>
    <p:sldId id="2747" r:id="rId75"/>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3E2C33-70E6-4B49-A483-973A9767C05A}">
          <p14:sldIdLst>
            <p14:sldId id="503"/>
            <p14:sldId id="863"/>
            <p14:sldId id="2799"/>
            <p14:sldId id="2804"/>
            <p14:sldId id="2730"/>
            <p14:sldId id="2749"/>
            <p14:sldId id="2800"/>
            <p14:sldId id="2801"/>
            <p14:sldId id="865"/>
            <p14:sldId id="864"/>
            <p14:sldId id="499"/>
            <p14:sldId id="1291"/>
            <p14:sldId id="1305"/>
            <p14:sldId id="1306"/>
            <p14:sldId id="355"/>
            <p14:sldId id="2655"/>
            <p14:sldId id="2731"/>
            <p14:sldId id="2753"/>
            <p14:sldId id="2754"/>
            <p14:sldId id="2755"/>
            <p14:sldId id="2756"/>
            <p14:sldId id="2757"/>
            <p14:sldId id="2758"/>
            <p14:sldId id="2759"/>
            <p14:sldId id="2760"/>
            <p14:sldId id="2761"/>
            <p14:sldId id="2762"/>
            <p14:sldId id="2763"/>
            <p14:sldId id="2766"/>
            <p14:sldId id="2767"/>
            <p14:sldId id="2770"/>
            <p14:sldId id="2768"/>
            <p14:sldId id="2769"/>
            <p14:sldId id="2771"/>
            <p14:sldId id="2773"/>
            <p14:sldId id="2764"/>
            <p14:sldId id="2765"/>
            <p14:sldId id="2748"/>
            <p14:sldId id="2750"/>
            <p14:sldId id="2751"/>
            <p14:sldId id="2752"/>
            <p14:sldId id="2802"/>
            <p14:sldId id="2786"/>
            <p14:sldId id="2785"/>
            <p14:sldId id="2788"/>
            <p14:sldId id="603"/>
            <p14:sldId id="2784"/>
            <p14:sldId id="604"/>
            <p14:sldId id="605"/>
            <p14:sldId id="607"/>
            <p14:sldId id="609"/>
            <p14:sldId id="608"/>
            <p14:sldId id="610"/>
            <p14:sldId id="2789"/>
            <p14:sldId id="2790"/>
            <p14:sldId id="2791"/>
            <p14:sldId id="2792"/>
            <p14:sldId id="2793"/>
            <p14:sldId id="2794"/>
            <p14:sldId id="2795"/>
            <p14:sldId id="2774"/>
            <p14:sldId id="2775"/>
            <p14:sldId id="2733"/>
            <p14:sldId id="2734"/>
            <p14:sldId id="2737"/>
            <p14:sldId id="2739"/>
            <p14:sldId id="2740"/>
            <p14:sldId id="2741"/>
            <p14:sldId id="2742"/>
            <p14:sldId id="2743"/>
            <p14:sldId id="2746"/>
            <p14:sldId id="2747"/>
          </p14:sldIdLst>
        </p14:section>
        <p14:section name="Untitled Section" id="{D22E847A-5C60-4FB5-B4E9-36B9D53BA0FC}">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74" autoAdjust="0"/>
    <p:restoredTop sz="95274" autoAdjust="0"/>
  </p:normalViewPr>
  <p:slideViewPr>
    <p:cSldViewPr snapToGrid="0" snapToObjects="1">
      <p:cViewPr varScale="1">
        <p:scale>
          <a:sx n="109" d="100"/>
          <a:sy n="109" d="100"/>
        </p:scale>
        <p:origin x="734" y="86"/>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theme" Target="theme/theme1.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viewProps" Target="viewProps.xml"/><Relationship Id="rId81" Type="http://schemas.microsoft.com/office/2016/11/relationships/changesInfo" Target="changesInfos/changesInfo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7373EB8E-325A-414E-8784-0011E5D4DCAB}"/>
    <pc:docChg chg="undo custSel addSld delSld modSld sldOrd modSection">
      <pc:chgData name="Lucas Jellema" userId="7e183fbb-84e0-44b3-9b03-0792bc8d162b" providerId="ADAL" clId="{7373EB8E-325A-414E-8784-0011E5D4DCAB}" dt="2018-11-05T15:53:29.308" v="1971" actId="1076"/>
      <pc:docMkLst>
        <pc:docMk/>
      </pc:docMkLst>
      <pc:sldChg chg="addSp delSp modSp add ord modTransition">
        <pc:chgData name="Lucas Jellema" userId="7e183fbb-84e0-44b3-9b03-0792bc8d162b" providerId="ADAL" clId="{7373EB8E-325A-414E-8784-0011E5D4DCAB}" dt="2018-11-01T21:03:01.781" v="1788" actId="1076"/>
        <pc:sldMkLst>
          <pc:docMk/>
          <pc:sldMk cId="1138207404" sldId="355"/>
        </pc:sldMkLst>
        <pc:spChg chg="add del mod">
          <ac:chgData name="Lucas Jellema" userId="7e183fbb-84e0-44b3-9b03-0792bc8d162b" providerId="ADAL" clId="{7373EB8E-325A-414E-8784-0011E5D4DCAB}" dt="2018-11-01T21:02:56.179" v="1787" actId="478"/>
          <ac:spMkLst>
            <pc:docMk/>
            <pc:sldMk cId="1138207404" sldId="355"/>
            <ac:spMk id="5" creationId="{BB68E35F-86E7-4AA6-97B2-118E8251BBA9}"/>
          </ac:spMkLst>
        </pc:spChg>
        <pc:spChg chg="mod">
          <ac:chgData name="Lucas Jellema" userId="7e183fbb-84e0-44b3-9b03-0792bc8d162b" providerId="ADAL" clId="{7373EB8E-325A-414E-8784-0011E5D4DCAB}" dt="2018-11-01T21:03:01.781" v="1788" actId="1076"/>
          <ac:spMkLst>
            <pc:docMk/>
            <pc:sldMk cId="1138207404" sldId="355"/>
            <ac:spMk id="67" creationId="{00000000-0000-0000-0000-000000000000}"/>
          </ac:spMkLst>
        </pc:spChg>
      </pc:sldChg>
      <pc:sldChg chg="modSp add">
        <pc:chgData name="Lucas Jellema" userId="7e183fbb-84e0-44b3-9b03-0792bc8d162b" providerId="ADAL" clId="{7373EB8E-325A-414E-8784-0011E5D4DCAB}" dt="2018-11-01T21:03:49.252" v="1795" actId="20577"/>
        <pc:sldMkLst>
          <pc:docMk/>
          <pc:sldMk cId="1325045821" sldId="499"/>
        </pc:sldMkLst>
        <pc:spChg chg="mod">
          <ac:chgData name="Lucas Jellema" userId="7e183fbb-84e0-44b3-9b03-0792bc8d162b" providerId="ADAL" clId="{7373EB8E-325A-414E-8784-0011E5D4DCAB}" dt="2018-11-01T21:03:49.252" v="1795" actId="20577"/>
          <ac:spMkLst>
            <pc:docMk/>
            <pc:sldMk cId="1325045821" sldId="499"/>
            <ac:spMk id="3" creationId="{33E0E0B9-D5E6-4FDF-ACEA-CCC9CA55A24C}"/>
          </ac:spMkLst>
        </pc:spChg>
      </pc:sldChg>
      <pc:sldChg chg="addSp delSp modSp">
        <pc:chgData name="Lucas Jellema" userId="7e183fbb-84e0-44b3-9b03-0792bc8d162b" providerId="ADAL" clId="{7373EB8E-325A-414E-8784-0011E5D4DCAB}" dt="2018-11-05T09:51:48.652" v="1885" actId="1440"/>
        <pc:sldMkLst>
          <pc:docMk/>
          <pc:sldMk cId="4009737874" sldId="503"/>
        </pc:sldMkLst>
        <pc:spChg chg="mod">
          <ac:chgData name="Lucas Jellema" userId="7e183fbb-84e0-44b3-9b03-0792bc8d162b" providerId="ADAL" clId="{7373EB8E-325A-414E-8784-0011E5D4DCAB}" dt="2018-10-26T15:23:03.118" v="37" actId="20577"/>
          <ac:spMkLst>
            <pc:docMk/>
            <pc:sldMk cId="4009737874" sldId="503"/>
            <ac:spMk id="6" creationId="{00000000-0000-0000-0000-000000000000}"/>
          </ac:spMkLst>
        </pc:spChg>
        <pc:spChg chg="del">
          <ac:chgData name="Lucas Jellema" userId="7e183fbb-84e0-44b3-9b03-0792bc8d162b" providerId="ADAL" clId="{7373EB8E-325A-414E-8784-0011E5D4DCAB}" dt="2018-11-01T20:20:19.280" v="1291" actId="14100"/>
          <ac:spMkLst>
            <pc:docMk/>
            <pc:sldMk cId="4009737874" sldId="503"/>
            <ac:spMk id="7" creationId="{00000000-0000-0000-0000-000000000000}"/>
          </ac:spMkLst>
        </pc:spChg>
        <pc:spChg chg="mod">
          <ac:chgData name="Lucas Jellema" userId="7e183fbb-84e0-44b3-9b03-0792bc8d162b" providerId="ADAL" clId="{7373EB8E-325A-414E-8784-0011E5D4DCAB}" dt="2018-11-01T20:20:55.467" v="1294" actId="207"/>
          <ac:spMkLst>
            <pc:docMk/>
            <pc:sldMk cId="4009737874" sldId="503"/>
            <ac:spMk id="8" creationId="{00000000-0000-0000-0000-000000000000}"/>
          </ac:spMkLst>
        </pc:spChg>
        <pc:spChg chg="add">
          <ac:chgData name="Lucas Jellema" userId="7e183fbb-84e0-44b3-9b03-0792bc8d162b" providerId="ADAL" clId="{7373EB8E-325A-414E-8784-0011E5D4DCAB}" dt="2018-11-05T09:51:48.652" v="1885" actId="1440"/>
          <ac:spMkLst>
            <pc:docMk/>
            <pc:sldMk cId="4009737874" sldId="503"/>
            <ac:spMk id="11" creationId="{1219A4CA-4E83-4417-BA67-35460ED7EB82}"/>
          </ac:spMkLst>
        </pc:spChg>
        <pc:picChg chg="add del">
          <ac:chgData name="Lucas Jellema" userId="7e183fbb-84e0-44b3-9b03-0792bc8d162b" providerId="ADAL" clId="{7373EB8E-325A-414E-8784-0011E5D4DCAB}" dt="2018-11-01T20:59:06.135" v="1752" actId="14100"/>
          <ac:picMkLst>
            <pc:docMk/>
            <pc:sldMk cId="4009737874" sldId="503"/>
            <ac:picMk id="2" creationId="{CBCDCCF1-0EB3-43C4-B3EC-8E24FB7B3C03}"/>
          </ac:picMkLst>
        </pc:picChg>
        <pc:picChg chg="add del mod">
          <ac:chgData name="Lucas Jellema" userId="7e183fbb-84e0-44b3-9b03-0792bc8d162b" providerId="ADAL" clId="{7373EB8E-325A-414E-8784-0011E5D4DCAB}" dt="2018-11-01T20:20:28.705" v="1293" actId="478"/>
          <ac:picMkLst>
            <pc:docMk/>
            <pc:sldMk cId="4009737874" sldId="503"/>
            <ac:picMk id="9" creationId="{4F7CBB84-B663-483B-805F-65B8B8ED6DC3}"/>
          </ac:picMkLst>
        </pc:picChg>
        <pc:picChg chg="add">
          <ac:chgData name="Lucas Jellema" userId="7e183fbb-84e0-44b3-9b03-0792bc8d162b" providerId="ADAL" clId="{7373EB8E-325A-414E-8784-0011E5D4DCAB}" dt="2018-11-05T09:51:48.652" v="1885" actId="1440"/>
          <ac:picMkLst>
            <pc:docMk/>
            <pc:sldMk cId="4009737874" sldId="503"/>
            <ac:picMk id="9" creationId="{22C86C80-935D-43C3-8FC6-2BD0889A1972}"/>
          </ac:picMkLst>
        </pc:picChg>
        <pc:picChg chg="add ord">
          <ac:chgData name="Lucas Jellema" userId="7e183fbb-84e0-44b3-9b03-0792bc8d162b" providerId="ADAL" clId="{7373EB8E-325A-414E-8784-0011E5D4DCAB}" dt="2018-11-01T20:20:24.976" v="1292" actId="167"/>
          <ac:picMkLst>
            <pc:docMk/>
            <pc:sldMk cId="4009737874" sldId="503"/>
            <ac:picMk id="10" creationId="{37722C31-C65C-4A2A-B5AE-C8F3F4AD1E73}"/>
          </ac:picMkLst>
        </pc:picChg>
        <pc:picChg chg="add mod">
          <ac:chgData name="Lucas Jellema" userId="7e183fbb-84e0-44b3-9b03-0792bc8d162b" providerId="ADAL" clId="{7373EB8E-325A-414E-8784-0011E5D4DCAB}" dt="2018-11-01T21:12:59.180" v="1823" actId="1076"/>
          <ac:picMkLst>
            <pc:docMk/>
            <pc:sldMk cId="4009737874" sldId="503"/>
            <ac:picMk id="1026" creationId="{D86E22BE-06AD-408D-9BB4-BA358CA6D226}"/>
          </ac:picMkLst>
        </pc:picChg>
      </pc:sldChg>
      <pc:sldChg chg="add">
        <pc:chgData name="Lucas Jellema" userId="7e183fbb-84e0-44b3-9b03-0792bc8d162b" providerId="ADAL" clId="{7373EB8E-325A-414E-8784-0011E5D4DCAB}" dt="2018-11-01T19:59:22.439" v="1038" actId="14100"/>
        <pc:sldMkLst>
          <pc:docMk/>
          <pc:sldMk cId="3849637205" sldId="603"/>
        </pc:sldMkLst>
      </pc:sldChg>
      <pc:sldChg chg="modSp add">
        <pc:chgData name="Lucas Jellema" userId="7e183fbb-84e0-44b3-9b03-0792bc8d162b" providerId="ADAL" clId="{7373EB8E-325A-414E-8784-0011E5D4DCAB}" dt="2018-11-01T20:00:28.387" v="1045" actId="1076"/>
        <pc:sldMkLst>
          <pc:docMk/>
          <pc:sldMk cId="928927997" sldId="604"/>
        </pc:sldMkLst>
        <pc:spChg chg="mod">
          <ac:chgData name="Lucas Jellema" userId="7e183fbb-84e0-44b3-9b03-0792bc8d162b" providerId="ADAL" clId="{7373EB8E-325A-414E-8784-0011E5D4DCAB}" dt="2018-11-01T20:00:22.550" v="1043" actId="20577"/>
          <ac:spMkLst>
            <pc:docMk/>
            <pc:sldMk cId="928927997" sldId="604"/>
            <ac:spMk id="2" creationId="{0FA5EFE0-9901-48B0-83BB-79C5A8645D61}"/>
          </ac:spMkLst>
        </pc:spChg>
        <pc:picChg chg="mod">
          <ac:chgData name="Lucas Jellema" userId="7e183fbb-84e0-44b3-9b03-0792bc8d162b" providerId="ADAL" clId="{7373EB8E-325A-414E-8784-0011E5D4DCAB}" dt="2018-11-01T20:00:28.387" v="1045" actId="1076"/>
          <ac:picMkLst>
            <pc:docMk/>
            <pc:sldMk cId="928927997" sldId="604"/>
            <ac:picMk id="7" creationId="{EFB7DB4D-DB2A-4A32-BA83-0F6CA7A98D4C}"/>
          </ac:picMkLst>
        </pc:picChg>
      </pc:sldChg>
      <pc:sldChg chg="modSp add">
        <pc:chgData name="Lucas Jellema" userId="7e183fbb-84e0-44b3-9b03-0792bc8d162b" providerId="ADAL" clId="{7373EB8E-325A-414E-8784-0011E5D4DCAB}" dt="2018-11-03T07:16:41.322" v="1874" actId="114"/>
        <pc:sldMkLst>
          <pc:docMk/>
          <pc:sldMk cId="774668359" sldId="605"/>
        </pc:sldMkLst>
        <pc:spChg chg="mod">
          <ac:chgData name="Lucas Jellema" userId="7e183fbb-84e0-44b3-9b03-0792bc8d162b" providerId="ADAL" clId="{7373EB8E-325A-414E-8784-0011E5D4DCAB}" dt="2018-11-03T07:16:41.322" v="1874" actId="114"/>
          <ac:spMkLst>
            <pc:docMk/>
            <pc:sldMk cId="774668359" sldId="605"/>
            <ac:spMk id="2" creationId="{9AFAEB08-9A46-40CB-B92C-FE39C25E0905}"/>
          </ac:spMkLst>
        </pc:spChg>
        <pc:picChg chg="mod">
          <ac:chgData name="Lucas Jellema" userId="7e183fbb-84e0-44b3-9b03-0792bc8d162b" providerId="ADAL" clId="{7373EB8E-325A-414E-8784-0011E5D4DCAB}" dt="2018-11-01T20:03:26.183" v="1047" actId="20577"/>
          <ac:picMkLst>
            <pc:docMk/>
            <pc:sldMk cId="774668359" sldId="605"/>
            <ac:picMk id="6" creationId="{5AE99EC3-3E0E-4E21-87FA-FCF2E664C14C}"/>
          </ac:picMkLst>
        </pc:picChg>
      </pc:sldChg>
      <pc:sldChg chg="modSp add">
        <pc:chgData name="Lucas Jellema" userId="7e183fbb-84e0-44b3-9b03-0792bc8d162b" providerId="ADAL" clId="{7373EB8E-325A-414E-8784-0011E5D4DCAB}" dt="2018-11-01T20:07:38.550" v="1198" actId="114"/>
        <pc:sldMkLst>
          <pc:docMk/>
          <pc:sldMk cId="2632331054" sldId="607"/>
        </pc:sldMkLst>
        <pc:spChg chg="mod">
          <ac:chgData name="Lucas Jellema" userId="7e183fbb-84e0-44b3-9b03-0792bc8d162b" providerId="ADAL" clId="{7373EB8E-325A-414E-8784-0011E5D4DCAB}" dt="2018-11-01T20:05:14.854" v="1094" actId="20577"/>
          <ac:spMkLst>
            <pc:docMk/>
            <pc:sldMk cId="2632331054" sldId="607"/>
            <ac:spMk id="2" creationId="{4C43F956-2589-4C8B-918C-0C27595417A2}"/>
          </ac:spMkLst>
        </pc:spChg>
        <pc:spChg chg="mod">
          <ac:chgData name="Lucas Jellema" userId="7e183fbb-84e0-44b3-9b03-0792bc8d162b" providerId="ADAL" clId="{7373EB8E-325A-414E-8784-0011E5D4DCAB}" dt="2018-11-01T20:07:38.550" v="1198" actId="114"/>
          <ac:spMkLst>
            <pc:docMk/>
            <pc:sldMk cId="2632331054" sldId="607"/>
            <ac:spMk id="9" creationId="{87569344-EA73-4D10-A2E4-9F2B8D828A8D}"/>
          </ac:spMkLst>
        </pc:spChg>
        <pc:picChg chg="mod">
          <ac:chgData name="Lucas Jellema" userId="7e183fbb-84e0-44b3-9b03-0792bc8d162b" providerId="ADAL" clId="{7373EB8E-325A-414E-8784-0011E5D4DCAB}" dt="2018-11-01T20:05:04.092" v="1073" actId="1076"/>
          <ac:picMkLst>
            <pc:docMk/>
            <pc:sldMk cId="2632331054" sldId="607"/>
            <ac:picMk id="6" creationId="{1C198F39-4F55-4892-90F4-73B6E874FDB9}"/>
          </ac:picMkLst>
        </pc:picChg>
      </pc:sldChg>
      <pc:sldChg chg="modSp add">
        <pc:chgData name="Lucas Jellema" userId="7e183fbb-84e0-44b3-9b03-0792bc8d162b" providerId="ADAL" clId="{7373EB8E-325A-414E-8784-0011E5D4DCAB}" dt="2018-11-01T20:09:10.361" v="1244" actId="1076"/>
        <pc:sldMkLst>
          <pc:docMk/>
          <pc:sldMk cId="3776146690" sldId="608"/>
        </pc:sldMkLst>
        <pc:picChg chg="mod">
          <ac:chgData name="Lucas Jellema" userId="7e183fbb-84e0-44b3-9b03-0792bc8d162b" providerId="ADAL" clId="{7373EB8E-325A-414E-8784-0011E5D4DCAB}" dt="2018-11-01T20:09:10.361" v="1244" actId="1076"/>
          <ac:picMkLst>
            <pc:docMk/>
            <pc:sldMk cId="3776146690" sldId="608"/>
            <ac:picMk id="6" creationId="{50329951-7E0F-49DB-AD1B-0BD8556F6E70}"/>
          </ac:picMkLst>
        </pc:picChg>
      </pc:sldChg>
      <pc:sldChg chg="addSp delSp modSp add">
        <pc:chgData name="Lucas Jellema" userId="7e183fbb-84e0-44b3-9b03-0792bc8d162b" providerId="ADAL" clId="{7373EB8E-325A-414E-8784-0011E5D4DCAB}" dt="2018-11-01T20:09:00.146" v="1241" actId="1440"/>
        <pc:sldMkLst>
          <pc:docMk/>
          <pc:sldMk cId="202002173" sldId="609"/>
        </pc:sldMkLst>
        <pc:spChg chg="mod">
          <ac:chgData name="Lucas Jellema" userId="7e183fbb-84e0-44b3-9b03-0792bc8d162b" providerId="ADAL" clId="{7373EB8E-325A-414E-8784-0011E5D4DCAB}" dt="2018-11-01T20:07:51.129" v="1230" actId="20577"/>
          <ac:spMkLst>
            <pc:docMk/>
            <pc:sldMk cId="202002173" sldId="609"/>
            <ac:spMk id="2" creationId="{5B2CD905-D581-47CD-B1F7-EA3EF58C6713}"/>
          </ac:spMkLst>
        </pc:spChg>
        <pc:picChg chg="add del">
          <ac:chgData name="Lucas Jellema" userId="7e183fbb-84e0-44b3-9b03-0792bc8d162b" providerId="ADAL" clId="{7373EB8E-325A-414E-8784-0011E5D4DCAB}" dt="2018-11-01T20:08:51.922" v="1237" actId="1440"/>
          <ac:picMkLst>
            <pc:docMk/>
            <pc:sldMk cId="202002173" sldId="609"/>
            <ac:picMk id="6" creationId="{667AB078-8996-482D-84D8-EDD6EC7A03D7}"/>
          </ac:picMkLst>
        </pc:picChg>
        <pc:picChg chg="mod">
          <ac:chgData name="Lucas Jellema" userId="7e183fbb-84e0-44b3-9b03-0792bc8d162b" providerId="ADAL" clId="{7373EB8E-325A-414E-8784-0011E5D4DCAB}" dt="2018-11-01T20:07:58.844" v="1234" actId="1440"/>
          <ac:picMkLst>
            <pc:docMk/>
            <pc:sldMk cId="202002173" sldId="609"/>
            <ac:picMk id="7" creationId="{06814441-3031-42C9-B83F-075BF9E5879D}"/>
          </ac:picMkLst>
        </pc:picChg>
        <pc:picChg chg="mod">
          <ac:chgData name="Lucas Jellema" userId="7e183fbb-84e0-44b3-9b03-0792bc8d162b" providerId="ADAL" clId="{7373EB8E-325A-414E-8784-0011E5D4DCAB}" dt="2018-11-01T20:08:03.819" v="1235" actId="1076"/>
          <ac:picMkLst>
            <pc:docMk/>
            <pc:sldMk cId="202002173" sldId="609"/>
            <ac:picMk id="8" creationId="{C5E244EB-E8EA-40A2-886D-E562D352BD8B}"/>
          </ac:picMkLst>
        </pc:picChg>
        <pc:picChg chg="add mod">
          <ac:chgData name="Lucas Jellema" userId="7e183fbb-84e0-44b3-9b03-0792bc8d162b" providerId="ADAL" clId="{7373EB8E-325A-414E-8784-0011E5D4DCAB}" dt="2018-11-01T20:09:00.146" v="1241" actId="1440"/>
          <ac:picMkLst>
            <pc:docMk/>
            <pc:sldMk cId="202002173" sldId="609"/>
            <ac:picMk id="9" creationId="{695E623F-E69F-4C2A-B6E6-251B1E1CFDD2}"/>
          </ac:picMkLst>
        </pc:picChg>
      </pc:sldChg>
      <pc:sldChg chg="modSp add">
        <pc:chgData name="Lucas Jellema" userId="7e183fbb-84e0-44b3-9b03-0792bc8d162b" providerId="ADAL" clId="{7373EB8E-325A-414E-8784-0011E5D4DCAB}" dt="2018-11-01T20:09:15.809" v="1246" actId="14100"/>
        <pc:sldMkLst>
          <pc:docMk/>
          <pc:sldMk cId="3735506324" sldId="610"/>
        </pc:sldMkLst>
        <pc:picChg chg="mod">
          <ac:chgData name="Lucas Jellema" userId="7e183fbb-84e0-44b3-9b03-0792bc8d162b" providerId="ADAL" clId="{7373EB8E-325A-414E-8784-0011E5D4DCAB}" dt="2018-11-01T20:09:15.809" v="1246" actId="14100"/>
          <ac:picMkLst>
            <pc:docMk/>
            <pc:sldMk cId="3735506324" sldId="610"/>
            <ac:picMk id="6" creationId="{A1F7BDE5-EA9F-41DD-89C7-E91801B834D9}"/>
          </ac:picMkLst>
        </pc:picChg>
      </pc:sldChg>
      <pc:sldChg chg="add ord modNotes">
        <pc:chgData name="Lucas Jellema" userId="7e183fbb-84e0-44b3-9b03-0792bc8d162b" providerId="ADAL" clId="{7373EB8E-325A-414E-8784-0011E5D4DCAB}" dt="2018-11-01T21:00:19.481" v="1769" actId="14100"/>
        <pc:sldMkLst>
          <pc:docMk/>
          <pc:sldMk cId="448978879" sldId="863"/>
        </pc:sldMkLst>
      </pc:sldChg>
      <pc:sldChg chg="add ord">
        <pc:chgData name="Lucas Jellema" userId="7e183fbb-84e0-44b3-9b03-0792bc8d162b" providerId="ADAL" clId="{7373EB8E-325A-414E-8784-0011E5D4DCAB}" dt="2018-11-01T21:01:50.793" v="1783" actId="14100"/>
        <pc:sldMkLst>
          <pc:docMk/>
          <pc:sldMk cId="1957901909" sldId="864"/>
        </pc:sldMkLst>
      </pc:sldChg>
      <pc:sldChg chg="add ord">
        <pc:chgData name="Lucas Jellema" userId="7e183fbb-84e0-44b3-9b03-0792bc8d162b" providerId="ADAL" clId="{7373EB8E-325A-414E-8784-0011E5D4DCAB}" dt="2018-11-01T21:00:26.588" v="1770" actId="14100"/>
        <pc:sldMkLst>
          <pc:docMk/>
          <pc:sldMk cId="3189959316" sldId="865"/>
        </pc:sldMkLst>
      </pc:sldChg>
      <pc:sldChg chg="add ord modTransition">
        <pc:chgData name="Lucas Jellema" userId="7e183fbb-84e0-44b3-9b03-0792bc8d162b" providerId="ADAL" clId="{7373EB8E-325A-414E-8784-0011E5D4DCAB}" dt="2018-11-01T20:23:08.553" v="1307" actId="14100"/>
        <pc:sldMkLst>
          <pc:docMk/>
          <pc:sldMk cId="3307169508" sldId="1291"/>
        </pc:sldMkLst>
      </pc:sldChg>
      <pc:sldChg chg="add ord modTransition">
        <pc:chgData name="Lucas Jellema" userId="7e183fbb-84e0-44b3-9b03-0792bc8d162b" providerId="ADAL" clId="{7373EB8E-325A-414E-8784-0011E5D4DCAB}" dt="2018-11-01T20:23:08.553" v="1307" actId="14100"/>
        <pc:sldMkLst>
          <pc:docMk/>
          <pc:sldMk cId="2777683292" sldId="1305"/>
        </pc:sldMkLst>
      </pc:sldChg>
      <pc:sldChg chg="add ord modTransition">
        <pc:chgData name="Lucas Jellema" userId="7e183fbb-84e0-44b3-9b03-0792bc8d162b" providerId="ADAL" clId="{7373EB8E-325A-414E-8784-0011E5D4DCAB}" dt="2018-11-01T20:23:08.553" v="1307" actId="14100"/>
        <pc:sldMkLst>
          <pc:docMk/>
          <pc:sldMk cId="2837429111" sldId="1306"/>
        </pc:sldMkLst>
      </pc:sldChg>
      <pc:sldChg chg="add ord modTransition">
        <pc:chgData name="Lucas Jellema" userId="7e183fbb-84e0-44b3-9b03-0792bc8d162b" providerId="ADAL" clId="{7373EB8E-325A-414E-8784-0011E5D4DCAB}" dt="2018-11-01T20:23:08.553" v="1307" actId="14100"/>
        <pc:sldMkLst>
          <pc:docMk/>
          <pc:sldMk cId="1649906239" sldId="2655"/>
        </pc:sldMkLst>
      </pc:sldChg>
      <pc:sldChg chg="addSp modSp add ord modTransition">
        <pc:chgData name="Lucas Jellema" userId="7e183fbb-84e0-44b3-9b03-0792bc8d162b" providerId="ADAL" clId="{7373EB8E-325A-414E-8784-0011E5D4DCAB}" dt="2018-11-01T21:01:22.048" v="1782" actId="14100"/>
        <pc:sldMkLst>
          <pc:docMk/>
          <pc:sldMk cId="3663269882" sldId="2730"/>
        </pc:sldMkLst>
        <pc:spChg chg="add mod">
          <ac:chgData name="Lucas Jellema" userId="7e183fbb-84e0-44b3-9b03-0792bc8d162b" providerId="ADAL" clId="{7373EB8E-325A-414E-8784-0011E5D4DCAB}" dt="2018-11-01T21:00:42.105" v="1772" actId="14100"/>
          <ac:spMkLst>
            <pc:docMk/>
            <pc:sldMk cId="3663269882" sldId="2730"/>
            <ac:spMk id="5" creationId="{42E75757-FC29-438A-9355-26280CA6D1B8}"/>
          </ac:spMkLst>
        </pc:spChg>
        <pc:picChg chg="add">
          <ac:chgData name="Lucas Jellema" userId="7e183fbb-84e0-44b3-9b03-0792bc8d162b" providerId="ADAL" clId="{7373EB8E-325A-414E-8784-0011E5D4DCAB}" dt="2018-11-01T20:57:36.098" v="1750" actId="14100"/>
          <ac:picMkLst>
            <pc:docMk/>
            <pc:sldMk cId="3663269882" sldId="2730"/>
            <ac:picMk id="2" creationId="{DD0B1509-3D97-4F31-BDE0-0F3D683AF5B9}"/>
          </ac:picMkLst>
        </pc:picChg>
      </pc:sldChg>
      <pc:sldChg chg="addSp delSp modSp add modTransition">
        <pc:chgData name="Lucas Jellema" userId="7e183fbb-84e0-44b3-9b03-0792bc8d162b" providerId="ADAL" clId="{7373EB8E-325A-414E-8784-0011E5D4DCAB}" dt="2018-11-01T20:23:48.901" v="1357" actId="1076"/>
        <pc:sldMkLst>
          <pc:docMk/>
          <pc:sldMk cId="2240185957" sldId="2731"/>
        </pc:sldMkLst>
        <pc:spChg chg="del">
          <ac:chgData name="Lucas Jellema" userId="7e183fbb-84e0-44b3-9b03-0792bc8d162b" providerId="ADAL" clId="{7373EB8E-325A-414E-8784-0011E5D4DCAB}" dt="2018-10-31T11:07:41.096" v="185" actId="1076"/>
          <ac:spMkLst>
            <pc:docMk/>
            <pc:sldMk cId="2240185957" sldId="2731"/>
            <ac:spMk id="2" creationId="{3BA2B20F-E6B0-4FD3-BBD8-03C4CE6EF7E6}"/>
          </ac:spMkLst>
        </pc:spChg>
        <pc:spChg chg="del">
          <ac:chgData name="Lucas Jellema" userId="7e183fbb-84e0-44b3-9b03-0792bc8d162b" providerId="ADAL" clId="{7373EB8E-325A-414E-8784-0011E5D4DCAB}" dt="2018-10-31T11:07:41.096" v="185" actId="1076"/>
          <ac:spMkLst>
            <pc:docMk/>
            <pc:sldMk cId="2240185957" sldId="2731"/>
            <ac:spMk id="3" creationId="{9FF4FF0C-7EE2-4667-92B6-A9EC74AFB6AB}"/>
          </ac:spMkLst>
        </pc:spChg>
        <pc:spChg chg="add mod">
          <ac:chgData name="Lucas Jellema" userId="7e183fbb-84e0-44b3-9b03-0792bc8d162b" providerId="ADAL" clId="{7373EB8E-325A-414E-8784-0011E5D4DCAB}" dt="2018-10-31T11:07:41.096" v="185" actId="1076"/>
          <ac:spMkLst>
            <pc:docMk/>
            <pc:sldMk cId="2240185957" sldId="2731"/>
            <ac:spMk id="5" creationId="{02214093-01DD-4E6A-9983-3392505D5331}"/>
          </ac:spMkLst>
        </pc:spChg>
        <pc:spChg chg="add mod">
          <ac:chgData name="Lucas Jellema" userId="7e183fbb-84e0-44b3-9b03-0792bc8d162b" providerId="ADAL" clId="{7373EB8E-325A-414E-8784-0011E5D4DCAB}" dt="2018-10-31T11:07:41.096" v="185" actId="1076"/>
          <ac:spMkLst>
            <pc:docMk/>
            <pc:sldMk cId="2240185957" sldId="2731"/>
            <ac:spMk id="6" creationId="{924003DC-B03F-4DA0-B135-CCBAA659877E}"/>
          </ac:spMkLst>
        </pc:spChg>
        <pc:picChg chg="add mod">
          <ac:chgData name="Lucas Jellema" userId="7e183fbb-84e0-44b3-9b03-0792bc8d162b" providerId="ADAL" clId="{7373EB8E-325A-414E-8784-0011E5D4DCAB}" dt="2018-11-01T20:23:48.901" v="1357" actId="1076"/>
          <ac:picMkLst>
            <pc:docMk/>
            <pc:sldMk cId="2240185957" sldId="2731"/>
            <ac:picMk id="7" creationId="{4F39529D-1BBB-4956-A1E4-3320AFABC5AD}"/>
          </ac:picMkLst>
        </pc:picChg>
      </pc:sldChg>
      <pc:sldChg chg="addSp delSp modSp add ord modTransition">
        <pc:chgData name="Lucas Jellema" userId="7e183fbb-84e0-44b3-9b03-0792bc8d162b" providerId="ADAL" clId="{7373EB8E-325A-414E-8784-0011E5D4DCAB}" dt="2018-11-01T20:38:13.444" v="1520" actId="14100"/>
        <pc:sldMkLst>
          <pc:docMk/>
          <pc:sldMk cId="3719995851" sldId="2733"/>
        </pc:sldMkLst>
        <pc:spChg chg="del">
          <ac:chgData name="Lucas Jellema" userId="7e183fbb-84e0-44b3-9b03-0792bc8d162b" providerId="ADAL" clId="{7373EB8E-325A-414E-8784-0011E5D4DCAB}" dt="2018-10-31T11:07:41.096" v="185" actId="14100"/>
          <ac:spMkLst>
            <pc:docMk/>
            <pc:sldMk cId="3719995851" sldId="2733"/>
            <ac:spMk id="2" creationId="{D1B0C8AA-642D-4794-AC65-7C56A3302D36}"/>
          </ac:spMkLst>
        </pc:spChg>
        <pc:spChg chg="del">
          <ac:chgData name="Lucas Jellema" userId="7e183fbb-84e0-44b3-9b03-0792bc8d162b" providerId="ADAL" clId="{7373EB8E-325A-414E-8784-0011E5D4DCAB}" dt="2018-10-31T10:46:57.651" v="136" actId="14100"/>
          <ac:spMkLst>
            <pc:docMk/>
            <pc:sldMk cId="3719995851" sldId="2733"/>
            <ac:spMk id="3" creationId="{BCC2F947-665E-4F81-B4F2-5BF7CD36415F}"/>
          </ac:spMkLst>
        </pc:spChg>
        <pc:spChg chg="add mod">
          <ac:chgData name="Lucas Jellema" userId="7e183fbb-84e0-44b3-9b03-0792bc8d162b" providerId="ADAL" clId="{7373EB8E-325A-414E-8784-0011E5D4DCAB}" dt="2018-10-31T11:07:41.096" v="185" actId="14100"/>
          <ac:spMkLst>
            <pc:docMk/>
            <pc:sldMk cId="3719995851" sldId="2733"/>
            <ac:spMk id="7" creationId="{DC233F1E-7BFF-42C3-9DB3-CC1A92543B88}"/>
          </ac:spMkLst>
        </pc:spChg>
        <pc:picChg chg="add mod">
          <ac:chgData name="Lucas Jellema" userId="7e183fbb-84e0-44b3-9b03-0792bc8d162b" providerId="ADAL" clId="{7373EB8E-325A-414E-8784-0011E5D4DCAB}" dt="2018-11-01T20:38:13.444" v="1520" actId="14100"/>
          <ac:picMkLst>
            <pc:docMk/>
            <pc:sldMk cId="3719995851" sldId="2733"/>
            <ac:picMk id="6" creationId="{8DB7ADE1-8CB5-44EF-AD80-C5EFDB97AD64}"/>
          </ac:picMkLst>
        </pc:picChg>
        <pc:picChg chg="add mod">
          <ac:chgData name="Lucas Jellema" userId="7e183fbb-84e0-44b3-9b03-0792bc8d162b" providerId="ADAL" clId="{7373EB8E-325A-414E-8784-0011E5D4DCAB}" dt="2018-10-31T11:29:54.658" v="716" actId="1076"/>
          <ac:picMkLst>
            <pc:docMk/>
            <pc:sldMk cId="3719995851" sldId="2733"/>
            <ac:picMk id="8" creationId="{AA71A467-CB16-413C-B982-01725BEAB5E3}"/>
          </ac:picMkLst>
        </pc:picChg>
      </pc:sldChg>
      <pc:sldChg chg="addSp delSp modSp add ord modTransition">
        <pc:chgData name="Lucas Jellema" userId="7e183fbb-84e0-44b3-9b03-0792bc8d162b" providerId="ADAL" clId="{7373EB8E-325A-414E-8784-0011E5D4DCAB}" dt="2018-11-01T20:38:24.543" v="1523" actId="1076"/>
        <pc:sldMkLst>
          <pc:docMk/>
          <pc:sldMk cId="1329795475" sldId="2734"/>
        </pc:sldMkLst>
        <pc:spChg chg="del">
          <ac:chgData name="Lucas Jellema" userId="7e183fbb-84e0-44b3-9b03-0792bc8d162b" providerId="ADAL" clId="{7373EB8E-325A-414E-8784-0011E5D4DCAB}" dt="2018-10-31T11:07:41.096" v="185" actId="1076"/>
          <ac:spMkLst>
            <pc:docMk/>
            <pc:sldMk cId="1329795475" sldId="2734"/>
            <ac:spMk id="2" creationId="{825E8205-CE61-4C86-84D3-75959F666A5C}"/>
          </ac:spMkLst>
        </pc:spChg>
        <pc:spChg chg="del">
          <ac:chgData name="Lucas Jellema" userId="7e183fbb-84e0-44b3-9b03-0792bc8d162b" providerId="ADAL" clId="{7373EB8E-325A-414E-8784-0011E5D4DCAB}" dt="2018-10-31T10:46:59.962" v="139" actId="1076"/>
          <ac:spMkLst>
            <pc:docMk/>
            <pc:sldMk cId="1329795475" sldId="2734"/>
            <ac:spMk id="3" creationId="{8B476A7A-C1AD-4959-ACE5-A2C7E6AFBA7B}"/>
          </ac:spMkLst>
        </pc:spChg>
        <pc:spChg chg="add mod">
          <ac:chgData name="Lucas Jellema" userId="7e183fbb-84e0-44b3-9b03-0792bc8d162b" providerId="ADAL" clId="{7373EB8E-325A-414E-8784-0011E5D4DCAB}" dt="2018-10-31T11:07:41.096" v="185" actId="1076"/>
          <ac:spMkLst>
            <pc:docMk/>
            <pc:sldMk cId="1329795475" sldId="2734"/>
            <ac:spMk id="7" creationId="{6E59D6E7-4AB0-460A-9CBB-FA365F769F3E}"/>
          </ac:spMkLst>
        </pc:spChg>
        <pc:picChg chg="add mod">
          <ac:chgData name="Lucas Jellema" userId="7e183fbb-84e0-44b3-9b03-0792bc8d162b" providerId="ADAL" clId="{7373EB8E-325A-414E-8784-0011E5D4DCAB}" dt="2018-11-01T20:38:24.543" v="1523" actId="1076"/>
          <ac:picMkLst>
            <pc:docMk/>
            <pc:sldMk cId="1329795475" sldId="2734"/>
            <ac:picMk id="6" creationId="{387E691A-095E-484D-9CEE-438D01771EAE}"/>
          </ac:picMkLst>
        </pc:picChg>
      </pc:sldChg>
      <pc:sldChg chg="addSp delSp modSp add modTransition">
        <pc:chgData name="Lucas Jellema" userId="7e183fbb-84e0-44b3-9b03-0792bc8d162b" providerId="ADAL" clId="{7373EB8E-325A-414E-8784-0011E5D4DCAB}" dt="2018-11-01T20:38:35.597" v="1526" actId="1076"/>
        <pc:sldMkLst>
          <pc:docMk/>
          <pc:sldMk cId="317713874" sldId="2737"/>
        </pc:sldMkLst>
        <pc:spChg chg="del">
          <ac:chgData name="Lucas Jellema" userId="7e183fbb-84e0-44b3-9b03-0792bc8d162b" providerId="ADAL" clId="{7373EB8E-325A-414E-8784-0011E5D4DCAB}" dt="2018-10-31T11:07:41.096" v="185" actId="1076"/>
          <ac:spMkLst>
            <pc:docMk/>
            <pc:sldMk cId="317713874" sldId="2737"/>
            <ac:spMk id="2" creationId="{CCE6DA60-3E51-419A-B65D-732986B27B22}"/>
          </ac:spMkLst>
        </pc:spChg>
        <pc:spChg chg="del">
          <ac:chgData name="Lucas Jellema" userId="7e183fbb-84e0-44b3-9b03-0792bc8d162b" providerId="ADAL" clId="{7373EB8E-325A-414E-8784-0011E5D4DCAB}" dt="2018-10-31T10:47:03.049" v="148" actId="1076"/>
          <ac:spMkLst>
            <pc:docMk/>
            <pc:sldMk cId="317713874" sldId="2737"/>
            <ac:spMk id="3" creationId="{6FE04081-B16F-4247-8198-5C09E048C25A}"/>
          </ac:spMkLst>
        </pc:spChg>
        <pc:spChg chg="add mod">
          <ac:chgData name="Lucas Jellema" userId="7e183fbb-84e0-44b3-9b03-0792bc8d162b" providerId="ADAL" clId="{7373EB8E-325A-414E-8784-0011E5D4DCAB}" dt="2018-10-31T11:07:41.096" v="185" actId="1076"/>
          <ac:spMkLst>
            <pc:docMk/>
            <pc:sldMk cId="317713874" sldId="2737"/>
            <ac:spMk id="7" creationId="{E8CF49FA-588A-4963-87ED-C5753BAC2B71}"/>
          </ac:spMkLst>
        </pc:spChg>
        <pc:picChg chg="add mod">
          <ac:chgData name="Lucas Jellema" userId="7e183fbb-84e0-44b3-9b03-0792bc8d162b" providerId="ADAL" clId="{7373EB8E-325A-414E-8784-0011E5D4DCAB}" dt="2018-11-01T20:38:35.597" v="1526" actId="1076"/>
          <ac:picMkLst>
            <pc:docMk/>
            <pc:sldMk cId="317713874" sldId="2737"/>
            <ac:picMk id="6" creationId="{A71C5206-EEE0-42BC-A52B-FBB952B68AA8}"/>
          </ac:picMkLst>
        </pc:picChg>
      </pc:sldChg>
      <pc:sldChg chg="addSp delSp modSp add modTransition">
        <pc:chgData name="Lucas Jellema" userId="7e183fbb-84e0-44b3-9b03-0792bc8d162b" providerId="ADAL" clId="{7373EB8E-325A-414E-8784-0011E5D4DCAB}" dt="2018-11-01T20:38:46.620" v="1529" actId="14100"/>
        <pc:sldMkLst>
          <pc:docMk/>
          <pc:sldMk cId="2763405380" sldId="2739"/>
        </pc:sldMkLst>
        <pc:spChg chg="del">
          <ac:chgData name="Lucas Jellema" userId="7e183fbb-84e0-44b3-9b03-0792bc8d162b" providerId="ADAL" clId="{7373EB8E-325A-414E-8784-0011E5D4DCAB}" dt="2018-10-31T11:07:41.096" v="185" actId="14100"/>
          <ac:spMkLst>
            <pc:docMk/>
            <pc:sldMk cId="2763405380" sldId="2739"/>
            <ac:spMk id="2" creationId="{FB7E32EC-1F2F-46A0-A49E-C5446B89F454}"/>
          </ac:spMkLst>
        </pc:spChg>
        <pc:spChg chg="del">
          <ac:chgData name="Lucas Jellema" userId="7e183fbb-84e0-44b3-9b03-0792bc8d162b" providerId="ADAL" clId="{7373EB8E-325A-414E-8784-0011E5D4DCAB}" dt="2018-10-31T10:47:05.791" v="154" actId="14100"/>
          <ac:spMkLst>
            <pc:docMk/>
            <pc:sldMk cId="2763405380" sldId="2739"/>
            <ac:spMk id="3" creationId="{B0B5213E-F106-45AC-907A-54DF19E3F75E}"/>
          </ac:spMkLst>
        </pc:spChg>
        <pc:spChg chg="add mod">
          <ac:chgData name="Lucas Jellema" userId="7e183fbb-84e0-44b3-9b03-0792bc8d162b" providerId="ADAL" clId="{7373EB8E-325A-414E-8784-0011E5D4DCAB}" dt="2018-10-31T11:07:41.096" v="185" actId="14100"/>
          <ac:spMkLst>
            <pc:docMk/>
            <pc:sldMk cId="2763405380" sldId="2739"/>
            <ac:spMk id="7" creationId="{EB4AF279-2214-48E9-813C-64FD65B23E42}"/>
          </ac:spMkLst>
        </pc:spChg>
        <pc:picChg chg="add mod">
          <ac:chgData name="Lucas Jellema" userId="7e183fbb-84e0-44b3-9b03-0792bc8d162b" providerId="ADAL" clId="{7373EB8E-325A-414E-8784-0011E5D4DCAB}" dt="2018-11-01T20:38:46.620" v="1529" actId="14100"/>
          <ac:picMkLst>
            <pc:docMk/>
            <pc:sldMk cId="2763405380" sldId="2739"/>
            <ac:picMk id="6" creationId="{D53E729C-D8A6-4D61-BB9A-14106BC8B74A}"/>
          </ac:picMkLst>
        </pc:picChg>
      </pc:sldChg>
      <pc:sldChg chg="addSp delSp modSp add modTransition">
        <pc:chgData name="Lucas Jellema" userId="7e183fbb-84e0-44b3-9b03-0792bc8d162b" providerId="ADAL" clId="{7373EB8E-325A-414E-8784-0011E5D4DCAB}" dt="2018-11-01T20:38:59.852" v="1532" actId="14100"/>
        <pc:sldMkLst>
          <pc:docMk/>
          <pc:sldMk cId="1580352781" sldId="2740"/>
        </pc:sldMkLst>
        <pc:spChg chg="del">
          <ac:chgData name="Lucas Jellema" userId="7e183fbb-84e0-44b3-9b03-0792bc8d162b" providerId="ADAL" clId="{7373EB8E-325A-414E-8784-0011E5D4DCAB}" dt="2018-10-31T11:07:41.096" v="185" actId="14100"/>
          <ac:spMkLst>
            <pc:docMk/>
            <pc:sldMk cId="1580352781" sldId="2740"/>
            <ac:spMk id="2" creationId="{90F8679E-03FD-4D6E-82EB-6EDD2CB8C8BE}"/>
          </ac:spMkLst>
        </pc:spChg>
        <pc:spChg chg="del">
          <ac:chgData name="Lucas Jellema" userId="7e183fbb-84e0-44b3-9b03-0792bc8d162b" providerId="ADAL" clId="{7373EB8E-325A-414E-8784-0011E5D4DCAB}" dt="2018-10-31T10:47:07.811" v="157" actId="14100"/>
          <ac:spMkLst>
            <pc:docMk/>
            <pc:sldMk cId="1580352781" sldId="2740"/>
            <ac:spMk id="3" creationId="{E11C6243-04A9-40F0-9552-DD93A7279162}"/>
          </ac:spMkLst>
        </pc:spChg>
        <pc:spChg chg="add mod">
          <ac:chgData name="Lucas Jellema" userId="7e183fbb-84e0-44b3-9b03-0792bc8d162b" providerId="ADAL" clId="{7373EB8E-325A-414E-8784-0011E5D4DCAB}" dt="2018-10-31T11:07:41.096" v="185" actId="14100"/>
          <ac:spMkLst>
            <pc:docMk/>
            <pc:sldMk cId="1580352781" sldId="2740"/>
            <ac:spMk id="7" creationId="{598F6249-F446-4846-B8EC-E211D4459920}"/>
          </ac:spMkLst>
        </pc:spChg>
        <pc:picChg chg="add mod">
          <ac:chgData name="Lucas Jellema" userId="7e183fbb-84e0-44b3-9b03-0792bc8d162b" providerId="ADAL" clId="{7373EB8E-325A-414E-8784-0011E5D4DCAB}" dt="2018-11-01T20:38:59.852" v="1532" actId="14100"/>
          <ac:picMkLst>
            <pc:docMk/>
            <pc:sldMk cId="1580352781" sldId="2740"/>
            <ac:picMk id="6" creationId="{2E310879-67D8-49D1-8231-CF755910CF9B}"/>
          </ac:picMkLst>
        </pc:picChg>
      </pc:sldChg>
      <pc:sldChg chg="addSp delSp modSp add modTransition">
        <pc:chgData name="Lucas Jellema" userId="7e183fbb-84e0-44b3-9b03-0792bc8d162b" providerId="ADAL" clId="{7373EB8E-325A-414E-8784-0011E5D4DCAB}" dt="2018-11-01T20:39:13.466" v="1542" actId="1038"/>
        <pc:sldMkLst>
          <pc:docMk/>
          <pc:sldMk cId="1174118108" sldId="2741"/>
        </pc:sldMkLst>
        <pc:spChg chg="del">
          <ac:chgData name="Lucas Jellema" userId="7e183fbb-84e0-44b3-9b03-0792bc8d162b" providerId="ADAL" clId="{7373EB8E-325A-414E-8784-0011E5D4DCAB}" dt="2018-10-31T11:07:41.096" v="185" actId="1038"/>
          <ac:spMkLst>
            <pc:docMk/>
            <pc:sldMk cId="1174118108" sldId="2741"/>
            <ac:spMk id="2" creationId="{0BC1EDB7-358F-4624-AE93-17EE9E99D6D0}"/>
          </ac:spMkLst>
        </pc:spChg>
        <pc:spChg chg="del">
          <ac:chgData name="Lucas Jellema" userId="7e183fbb-84e0-44b3-9b03-0792bc8d162b" providerId="ADAL" clId="{7373EB8E-325A-414E-8784-0011E5D4DCAB}" dt="2018-10-31T10:47:09.949" v="160" actId="1038"/>
          <ac:spMkLst>
            <pc:docMk/>
            <pc:sldMk cId="1174118108" sldId="2741"/>
            <ac:spMk id="3" creationId="{9E44B893-A696-4C76-B994-7E88AF5D4204}"/>
          </ac:spMkLst>
        </pc:spChg>
        <pc:spChg chg="add mod">
          <ac:chgData name="Lucas Jellema" userId="7e183fbb-84e0-44b3-9b03-0792bc8d162b" providerId="ADAL" clId="{7373EB8E-325A-414E-8784-0011E5D4DCAB}" dt="2018-10-31T11:07:41.096" v="185" actId="1038"/>
          <ac:spMkLst>
            <pc:docMk/>
            <pc:sldMk cId="1174118108" sldId="2741"/>
            <ac:spMk id="7" creationId="{40E45861-1CF8-4402-80B1-1AAFDAD950AD}"/>
          </ac:spMkLst>
        </pc:spChg>
        <pc:picChg chg="add mod">
          <ac:chgData name="Lucas Jellema" userId="7e183fbb-84e0-44b3-9b03-0792bc8d162b" providerId="ADAL" clId="{7373EB8E-325A-414E-8784-0011E5D4DCAB}" dt="2018-11-01T20:39:13.466" v="1542" actId="1038"/>
          <ac:picMkLst>
            <pc:docMk/>
            <pc:sldMk cId="1174118108" sldId="2741"/>
            <ac:picMk id="6" creationId="{3DF84DE6-2023-4985-9F81-16495CD3977B}"/>
          </ac:picMkLst>
        </pc:picChg>
      </pc:sldChg>
      <pc:sldChg chg="addSp delSp modSp add modTransition">
        <pc:chgData name="Lucas Jellema" userId="7e183fbb-84e0-44b3-9b03-0792bc8d162b" providerId="ADAL" clId="{7373EB8E-325A-414E-8784-0011E5D4DCAB}" dt="2018-11-01T20:39:22.564" v="1544" actId="14100"/>
        <pc:sldMkLst>
          <pc:docMk/>
          <pc:sldMk cId="402411133" sldId="2742"/>
        </pc:sldMkLst>
        <pc:spChg chg="del">
          <ac:chgData name="Lucas Jellema" userId="7e183fbb-84e0-44b3-9b03-0792bc8d162b" providerId="ADAL" clId="{7373EB8E-325A-414E-8784-0011E5D4DCAB}" dt="2018-10-31T11:07:41.096" v="185" actId="14100"/>
          <ac:spMkLst>
            <pc:docMk/>
            <pc:sldMk cId="402411133" sldId="2742"/>
            <ac:spMk id="2" creationId="{560C0A94-A63B-49B6-902D-E906928D8E9E}"/>
          </ac:spMkLst>
        </pc:spChg>
        <pc:spChg chg="del">
          <ac:chgData name="Lucas Jellema" userId="7e183fbb-84e0-44b3-9b03-0792bc8d162b" providerId="ADAL" clId="{7373EB8E-325A-414E-8784-0011E5D4DCAB}" dt="2018-10-31T10:47:12.616" v="163" actId="14100"/>
          <ac:spMkLst>
            <pc:docMk/>
            <pc:sldMk cId="402411133" sldId="2742"/>
            <ac:spMk id="3" creationId="{BA0630EE-6E2C-4422-BADF-2C2BE7BF922C}"/>
          </ac:spMkLst>
        </pc:spChg>
        <pc:spChg chg="add mod">
          <ac:chgData name="Lucas Jellema" userId="7e183fbb-84e0-44b3-9b03-0792bc8d162b" providerId="ADAL" clId="{7373EB8E-325A-414E-8784-0011E5D4DCAB}" dt="2018-10-31T11:07:41.096" v="185" actId="14100"/>
          <ac:spMkLst>
            <pc:docMk/>
            <pc:sldMk cId="402411133" sldId="2742"/>
            <ac:spMk id="7" creationId="{C7D0B3AE-5946-4680-96CF-639FA2D0C36D}"/>
          </ac:spMkLst>
        </pc:spChg>
        <pc:picChg chg="add mod">
          <ac:chgData name="Lucas Jellema" userId="7e183fbb-84e0-44b3-9b03-0792bc8d162b" providerId="ADAL" clId="{7373EB8E-325A-414E-8784-0011E5D4DCAB}" dt="2018-11-01T20:39:22.564" v="1544" actId="14100"/>
          <ac:picMkLst>
            <pc:docMk/>
            <pc:sldMk cId="402411133" sldId="2742"/>
            <ac:picMk id="6" creationId="{938F1498-5BE2-4B31-913A-BF59B4E73D96}"/>
          </ac:picMkLst>
        </pc:picChg>
      </pc:sldChg>
      <pc:sldChg chg="addSp delSp modSp add modTransition">
        <pc:chgData name="Lucas Jellema" userId="7e183fbb-84e0-44b3-9b03-0792bc8d162b" providerId="ADAL" clId="{7373EB8E-325A-414E-8784-0011E5D4DCAB}" dt="2018-11-01T20:39:30.103" v="1546" actId="14100"/>
        <pc:sldMkLst>
          <pc:docMk/>
          <pc:sldMk cId="982312548" sldId="2743"/>
        </pc:sldMkLst>
        <pc:spChg chg="del">
          <ac:chgData name="Lucas Jellema" userId="7e183fbb-84e0-44b3-9b03-0792bc8d162b" providerId="ADAL" clId="{7373EB8E-325A-414E-8784-0011E5D4DCAB}" dt="2018-10-31T11:07:41.096" v="185" actId="14100"/>
          <ac:spMkLst>
            <pc:docMk/>
            <pc:sldMk cId="982312548" sldId="2743"/>
            <ac:spMk id="2" creationId="{4A5C627C-6843-4C8F-AE60-D3DB21BD996B}"/>
          </ac:spMkLst>
        </pc:spChg>
        <pc:spChg chg="del">
          <ac:chgData name="Lucas Jellema" userId="7e183fbb-84e0-44b3-9b03-0792bc8d162b" providerId="ADAL" clId="{7373EB8E-325A-414E-8784-0011E5D4DCAB}" dt="2018-10-31T10:47:17.661" v="166" actId="14100"/>
          <ac:spMkLst>
            <pc:docMk/>
            <pc:sldMk cId="982312548" sldId="2743"/>
            <ac:spMk id="3" creationId="{326C2395-E0CE-4E13-976B-FFB175111158}"/>
          </ac:spMkLst>
        </pc:spChg>
        <pc:spChg chg="add mod">
          <ac:chgData name="Lucas Jellema" userId="7e183fbb-84e0-44b3-9b03-0792bc8d162b" providerId="ADAL" clId="{7373EB8E-325A-414E-8784-0011E5D4DCAB}" dt="2018-10-31T11:07:41.096" v="185" actId="14100"/>
          <ac:spMkLst>
            <pc:docMk/>
            <pc:sldMk cId="982312548" sldId="2743"/>
            <ac:spMk id="7" creationId="{20B99691-876D-4BAC-A818-D083E9E052BF}"/>
          </ac:spMkLst>
        </pc:spChg>
        <pc:picChg chg="add mod">
          <ac:chgData name="Lucas Jellema" userId="7e183fbb-84e0-44b3-9b03-0792bc8d162b" providerId="ADAL" clId="{7373EB8E-325A-414E-8784-0011E5D4DCAB}" dt="2018-11-01T20:39:30.103" v="1546" actId="14100"/>
          <ac:picMkLst>
            <pc:docMk/>
            <pc:sldMk cId="982312548" sldId="2743"/>
            <ac:picMk id="6" creationId="{30586B5D-4A84-42D3-9038-072E690CEF57}"/>
          </ac:picMkLst>
        </pc:picChg>
      </pc:sldChg>
      <pc:sldChg chg="addSp delSp modSp add modTransition">
        <pc:chgData name="Lucas Jellema" userId="7e183fbb-84e0-44b3-9b03-0792bc8d162b" providerId="ADAL" clId="{7373EB8E-325A-414E-8784-0011E5D4DCAB}" dt="2018-11-01T20:39:36.286" v="1548" actId="14100"/>
        <pc:sldMkLst>
          <pc:docMk/>
          <pc:sldMk cId="1339449968" sldId="2746"/>
        </pc:sldMkLst>
        <pc:spChg chg="del">
          <ac:chgData name="Lucas Jellema" userId="7e183fbb-84e0-44b3-9b03-0792bc8d162b" providerId="ADAL" clId="{7373EB8E-325A-414E-8784-0011E5D4DCAB}" dt="2018-10-31T11:07:41.096" v="185" actId="14100"/>
          <ac:spMkLst>
            <pc:docMk/>
            <pc:sldMk cId="1339449968" sldId="2746"/>
            <ac:spMk id="2" creationId="{23E1EFE9-C0F4-4E07-A15D-05F61B1F2F58}"/>
          </ac:spMkLst>
        </pc:spChg>
        <pc:spChg chg="del">
          <ac:chgData name="Lucas Jellema" userId="7e183fbb-84e0-44b3-9b03-0792bc8d162b" providerId="ADAL" clId="{7373EB8E-325A-414E-8784-0011E5D4DCAB}" dt="2018-10-31T10:47:21.724" v="175" actId="14100"/>
          <ac:spMkLst>
            <pc:docMk/>
            <pc:sldMk cId="1339449968" sldId="2746"/>
            <ac:spMk id="3" creationId="{2D75E40F-BED3-4D63-A578-0CF6B8752F11}"/>
          </ac:spMkLst>
        </pc:spChg>
        <pc:spChg chg="add mod">
          <ac:chgData name="Lucas Jellema" userId="7e183fbb-84e0-44b3-9b03-0792bc8d162b" providerId="ADAL" clId="{7373EB8E-325A-414E-8784-0011E5D4DCAB}" dt="2018-10-31T11:07:41.096" v="185" actId="14100"/>
          <ac:spMkLst>
            <pc:docMk/>
            <pc:sldMk cId="1339449968" sldId="2746"/>
            <ac:spMk id="7" creationId="{70B507DD-AF48-4615-BE04-27DC8DA60763}"/>
          </ac:spMkLst>
        </pc:spChg>
        <pc:picChg chg="add mod">
          <ac:chgData name="Lucas Jellema" userId="7e183fbb-84e0-44b3-9b03-0792bc8d162b" providerId="ADAL" clId="{7373EB8E-325A-414E-8784-0011E5D4DCAB}" dt="2018-11-01T20:39:36.286" v="1548" actId="14100"/>
          <ac:picMkLst>
            <pc:docMk/>
            <pc:sldMk cId="1339449968" sldId="2746"/>
            <ac:picMk id="6" creationId="{FDBF4F8B-5223-4C25-A9EE-2A301E0D2CEB}"/>
          </ac:picMkLst>
        </pc:picChg>
      </pc:sldChg>
      <pc:sldChg chg="addSp delSp modSp add modTransition">
        <pc:chgData name="Lucas Jellema" userId="7e183fbb-84e0-44b3-9b03-0792bc8d162b" providerId="ADAL" clId="{7373EB8E-325A-414E-8784-0011E5D4DCAB}" dt="2018-11-01T20:42:18.182" v="1708" actId="1076"/>
        <pc:sldMkLst>
          <pc:docMk/>
          <pc:sldMk cId="679084970" sldId="2747"/>
        </pc:sldMkLst>
        <pc:spChg chg="del">
          <ac:chgData name="Lucas Jellema" userId="7e183fbb-84e0-44b3-9b03-0792bc8d162b" providerId="ADAL" clId="{7373EB8E-325A-414E-8784-0011E5D4DCAB}" dt="2018-10-31T11:07:41.096" v="185" actId="1076"/>
          <ac:spMkLst>
            <pc:docMk/>
            <pc:sldMk cId="679084970" sldId="2747"/>
            <ac:spMk id="2" creationId="{3A173FDB-E5FE-473E-A528-2477708B7BF3}"/>
          </ac:spMkLst>
        </pc:spChg>
        <pc:spChg chg="del">
          <ac:chgData name="Lucas Jellema" userId="7e183fbb-84e0-44b3-9b03-0792bc8d162b" providerId="ADAL" clId="{7373EB8E-325A-414E-8784-0011E5D4DCAB}" dt="2018-10-31T10:47:29.996" v="178" actId="1076"/>
          <ac:spMkLst>
            <pc:docMk/>
            <pc:sldMk cId="679084970" sldId="2747"/>
            <ac:spMk id="3" creationId="{1904B966-F2C4-435B-8218-74D3E1A61957}"/>
          </ac:spMkLst>
        </pc:spChg>
        <pc:spChg chg="add mod">
          <ac:chgData name="Lucas Jellema" userId="7e183fbb-84e0-44b3-9b03-0792bc8d162b" providerId="ADAL" clId="{7373EB8E-325A-414E-8784-0011E5D4DCAB}" dt="2018-11-01T20:39:54.538" v="1605" actId="20577"/>
          <ac:spMkLst>
            <pc:docMk/>
            <pc:sldMk cId="679084970" sldId="2747"/>
            <ac:spMk id="7" creationId="{8902FD45-92FA-4278-BAED-5729DF2E4D3B}"/>
          </ac:spMkLst>
        </pc:spChg>
        <pc:picChg chg="add mod">
          <ac:chgData name="Lucas Jellema" userId="7e183fbb-84e0-44b3-9b03-0792bc8d162b" providerId="ADAL" clId="{7373EB8E-325A-414E-8784-0011E5D4DCAB}" dt="2018-11-01T20:42:06.481" v="1704" actId="1076"/>
          <ac:picMkLst>
            <pc:docMk/>
            <pc:sldMk cId="679084970" sldId="2747"/>
            <ac:picMk id="6" creationId="{61B1219A-F5F6-4F8A-AFA5-86FF53C2D34A}"/>
          </ac:picMkLst>
        </pc:picChg>
        <pc:picChg chg="add mod">
          <ac:chgData name="Lucas Jellema" userId="7e183fbb-84e0-44b3-9b03-0792bc8d162b" providerId="ADAL" clId="{7373EB8E-325A-414E-8784-0011E5D4DCAB}" dt="2018-11-01T20:42:18.182" v="1708" actId="1076"/>
          <ac:picMkLst>
            <pc:docMk/>
            <pc:sldMk cId="679084970" sldId="2747"/>
            <ac:picMk id="5122" creationId="{0A354E62-C095-4314-947B-20B2560FACA0}"/>
          </ac:picMkLst>
        </pc:picChg>
      </pc:sldChg>
      <pc:sldChg chg="add">
        <pc:chgData name="Lucas Jellema" userId="7e183fbb-84e0-44b3-9b03-0792bc8d162b" providerId="ADAL" clId="{7373EB8E-325A-414E-8784-0011E5D4DCAB}" dt="2018-11-01T17:25:04.585" v="857" actId="14100"/>
        <pc:sldMkLst>
          <pc:docMk/>
          <pc:sldMk cId="813714471" sldId="2748"/>
        </pc:sldMkLst>
      </pc:sldChg>
      <pc:sldChg chg="addSp delSp modSp add ord">
        <pc:chgData name="Lucas Jellema" userId="7e183fbb-84e0-44b3-9b03-0792bc8d162b" providerId="ADAL" clId="{7373EB8E-325A-414E-8784-0011E5D4DCAB}" dt="2018-11-01T21:01:09.113" v="1781" actId="20577"/>
        <pc:sldMkLst>
          <pc:docMk/>
          <pc:sldMk cId="1520438507" sldId="2749"/>
        </pc:sldMkLst>
        <pc:spChg chg="mod">
          <ac:chgData name="Lucas Jellema" userId="7e183fbb-84e0-44b3-9b03-0792bc8d162b" providerId="ADAL" clId="{7373EB8E-325A-414E-8784-0011E5D4DCAB}" dt="2018-11-01T21:01:09.113" v="1781" actId="20577"/>
          <ac:spMkLst>
            <pc:docMk/>
            <pc:sldMk cId="1520438507" sldId="2749"/>
            <ac:spMk id="2" creationId="{49CF0CBF-B9F0-4091-B172-F608B9876E40}"/>
          </ac:spMkLst>
        </pc:spChg>
        <pc:spChg chg="del">
          <ac:chgData name="Lucas Jellema" userId="7e183fbb-84e0-44b3-9b03-0792bc8d162b" providerId="ADAL" clId="{7373EB8E-325A-414E-8784-0011E5D4DCAB}" dt="2018-10-31T11:08:50.856" v="191" actId="20577"/>
          <ac:spMkLst>
            <pc:docMk/>
            <pc:sldMk cId="1520438507" sldId="2749"/>
            <ac:spMk id="3" creationId="{E28BED37-C201-4720-BDB7-1D28EBA4884F}"/>
          </ac:spMkLst>
        </pc:spChg>
        <pc:picChg chg="add mod">
          <ac:chgData name="Lucas Jellema" userId="7e183fbb-84e0-44b3-9b03-0792bc8d162b" providerId="ADAL" clId="{7373EB8E-325A-414E-8784-0011E5D4DCAB}" dt="2018-11-01T20:23:37.145" v="1355" actId="14100"/>
          <ac:picMkLst>
            <pc:docMk/>
            <pc:sldMk cId="1520438507" sldId="2749"/>
            <ac:picMk id="7" creationId="{41415C8E-D51B-432F-8616-1DB946D76B86}"/>
          </ac:picMkLst>
        </pc:picChg>
      </pc:sldChg>
      <pc:sldChg chg="add">
        <pc:chgData name="Lucas Jellema" userId="7e183fbb-84e0-44b3-9b03-0792bc8d162b" providerId="ADAL" clId="{7373EB8E-325A-414E-8784-0011E5D4DCAB}" dt="2018-11-01T17:25:04.585" v="857" actId="14100"/>
        <pc:sldMkLst>
          <pc:docMk/>
          <pc:sldMk cId="179827824" sldId="2750"/>
        </pc:sldMkLst>
      </pc:sldChg>
      <pc:sldChg chg="add">
        <pc:chgData name="Lucas Jellema" userId="7e183fbb-84e0-44b3-9b03-0792bc8d162b" providerId="ADAL" clId="{7373EB8E-325A-414E-8784-0011E5D4DCAB}" dt="2018-11-01T17:25:04.585" v="857" actId="14100"/>
        <pc:sldMkLst>
          <pc:docMk/>
          <pc:sldMk cId="4180876904" sldId="2751"/>
        </pc:sldMkLst>
      </pc:sldChg>
      <pc:sldChg chg="add">
        <pc:chgData name="Lucas Jellema" userId="7e183fbb-84e0-44b3-9b03-0792bc8d162b" providerId="ADAL" clId="{7373EB8E-325A-414E-8784-0011E5D4DCAB}" dt="2018-11-01T17:25:04.585" v="857" actId="14100"/>
        <pc:sldMkLst>
          <pc:docMk/>
          <pc:sldMk cId="845602046" sldId="2752"/>
        </pc:sldMkLst>
      </pc:sldChg>
      <pc:sldChg chg="addSp delSp modSp add">
        <pc:chgData name="Lucas Jellema" userId="7e183fbb-84e0-44b3-9b03-0792bc8d162b" providerId="ADAL" clId="{7373EB8E-325A-414E-8784-0011E5D4DCAB}" dt="2018-11-05T15:53:29.308" v="1971" actId="1076"/>
        <pc:sldMkLst>
          <pc:docMk/>
          <pc:sldMk cId="46003991" sldId="2753"/>
        </pc:sldMkLst>
        <pc:spChg chg="del">
          <ac:chgData name="Lucas Jellema" userId="7e183fbb-84e0-44b3-9b03-0792bc8d162b" providerId="ADAL" clId="{7373EB8E-325A-414E-8784-0011E5D4DCAB}" dt="2018-10-31T11:13:37.377" v="327" actId="1076"/>
          <ac:spMkLst>
            <pc:docMk/>
            <pc:sldMk cId="46003991" sldId="2753"/>
            <ac:spMk id="3" creationId="{DA249484-828A-4AD6-87D7-D3DCF999680A}"/>
          </ac:spMkLst>
        </pc:spChg>
        <pc:spChg chg="add mod">
          <ac:chgData name="Lucas Jellema" userId="7e183fbb-84e0-44b3-9b03-0792bc8d162b" providerId="ADAL" clId="{7373EB8E-325A-414E-8784-0011E5D4DCAB}" dt="2018-11-05T15:53:29.308" v="1971" actId="1076"/>
          <ac:spMkLst>
            <pc:docMk/>
            <pc:sldMk cId="46003991" sldId="2753"/>
            <ac:spMk id="3" creationId="{7B9936DD-E6E3-4D1E-ABEC-91C3AEAA98FA}"/>
          </ac:spMkLst>
        </pc:spChg>
        <pc:picChg chg="add mod">
          <ac:chgData name="Lucas Jellema" userId="7e183fbb-84e0-44b3-9b03-0792bc8d162b" providerId="ADAL" clId="{7373EB8E-325A-414E-8784-0011E5D4DCAB}" dt="2018-11-01T20:43:24.989" v="1720" actId="1076"/>
          <ac:picMkLst>
            <pc:docMk/>
            <pc:sldMk cId="46003991" sldId="2753"/>
            <ac:picMk id="7" creationId="{3793AD44-2368-41E4-BF84-9EB8DD5F6933}"/>
          </ac:picMkLst>
        </pc:picChg>
        <pc:picChg chg="add mod">
          <ac:chgData name="Lucas Jellema" userId="7e183fbb-84e0-44b3-9b03-0792bc8d162b" providerId="ADAL" clId="{7373EB8E-325A-414E-8784-0011E5D4DCAB}" dt="2018-11-01T20:43:12.638" v="1718" actId="14100"/>
          <ac:picMkLst>
            <pc:docMk/>
            <pc:sldMk cId="46003991" sldId="2753"/>
            <ac:picMk id="9" creationId="{41E70C5A-439A-41DF-B9BE-378B1E8B90CA}"/>
          </ac:picMkLst>
        </pc:picChg>
        <pc:picChg chg="add del">
          <ac:chgData name="Lucas Jellema" userId="7e183fbb-84e0-44b3-9b03-0792bc8d162b" providerId="ADAL" clId="{7373EB8E-325A-414E-8784-0011E5D4DCAB}" dt="2018-11-01T20:43:04.348" v="1710" actId="1076"/>
          <ac:picMkLst>
            <pc:docMk/>
            <pc:sldMk cId="46003991" sldId="2753"/>
            <ac:picMk id="6146" creationId="{492D6183-4895-42BC-9F48-A73355D643DC}"/>
          </ac:picMkLst>
        </pc:picChg>
      </pc:sldChg>
      <pc:sldChg chg="addSp delSp modSp add">
        <pc:chgData name="Lucas Jellema" userId="7e183fbb-84e0-44b3-9b03-0792bc8d162b" providerId="ADAL" clId="{7373EB8E-325A-414E-8784-0011E5D4DCAB}" dt="2018-11-01T20:43:33.912" v="1723" actId="1076"/>
        <pc:sldMkLst>
          <pc:docMk/>
          <pc:sldMk cId="546932430" sldId="2754"/>
        </pc:sldMkLst>
        <pc:spChg chg="del">
          <ac:chgData name="Lucas Jellema" userId="7e183fbb-84e0-44b3-9b03-0792bc8d162b" providerId="ADAL" clId="{7373EB8E-325A-414E-8784-0011E5D4DCAB}" dt="2018-10-31T11:14:12.122" v="331" actId="1076"/>
          <ac:spMkLst>
            <pc:docMk/>
            <pc:sldMk cId="546932430" sldId="2754"/>
            <ac:spMk id="3" creationId="{EA78F1D9-B76F-43B9-A2AC-C984CA77DF21}"/>
          </ac:spMkLst>
        </pc:spChg>
        <pc:picChg chg="add mod">
          <ac:chgData name="Lucas Jellema" userId="7e183fbb-84e0-44b3-9b03-0792bc8d162b" providerId="ADAL" clId="{7373EB8E-325A-414E-8784-0011E5D4DCAB}" dt="2018-11-01T20:43:33.912" v="1723" actId="1076"/>
          <ac:picMkLst>
            <pc:docMk/>
            <pc:sldMk cId="546932430" sldId="2754"/>
            <ac:picMk id="7" creationId="{134624E7-57C1-4E29-947D-D3D7EA815DB8}"/>
          </ac:picMkLst>
        </pc:picChg>
      </pc:sldChg>
      <pc:sldChg chg="addSp delSp modSp add">
        <pc:chgData name="Lucas Jellema" userId="7e183fbb-84e0-44b3-9b03-0792bc8d162b" providerId="ADAL" clId="{7373EB8E-325A-414E-8784-0011E5D4DCAB}" dt="2018-11-01T20:43:38.791" v="1725" actId="14100"/>
        <pc:sldMkLst>
          <pc:docMk/>
          <pc:sldMk cId="3785578771" sldId="2755"/>
        </pc:sldMkLst>
        <pc:spChg chg="del">
          <ac:chgData name="Lucas Jellema" userId="7e183fbb-84e0-44b3-9b03-0792bc8d162b" providerId="ADAL" clId="{7373EB8E-325A-414E-8784-0011E5D4DCAB}" dt="2018-10-31T11:14:35.001" v="333" actId="14100"/>
          <ac:spMkLst>
            <pc:docMk/>
            <pc:sldMk cId="3785578771" sldId="2755"/>
            <ac:spMk id="3" creationId="{0FABE332-9BDD-4204-B47A-97766B86A55C}"/>
          </ac:spMkLst>
        </pc:spChg>
        <pc:picChg chg="add mod">
          <ac:chgData name="Lucas Jellema" userId="7e183fbb-84e0-44b3-9b03-0792bc8d162b" providerId="ADAL" clId="{7373EB8E-325A-414E-8784-0011E5D4DCAB}" dt="2018-11-01T20:43:38.791" v="1725" actId="14100"/>
          <ac:picMkLst>
            <pc:docMk/>
            <pc:sldMk cId="3785578771" sldId="2755"/>
            <ac:picMk id="7" creationId="{9943166F-2EE0-4E7F-B54F-6E1A7CC11232}"/>
          </ac:picMkLst>
        </pc:picChg>
      </pc:sldChg>
      <pc:sldChg chg="addSp delSp modSp add">
        <pc:chgData name="Lucas Jellema" userId="7e183fbb-84e0-44b3-9b03-0792bc8d162b" providerId="ADAL" clId="{7373EB8E-325A-414E-8784-0011E5D4DCAB}" dt="2018-11-01T20:43:45.399" v="1727" actId="14100"/>
        <pc:sldMkLst>
          <pc:docMk/>
          <pc:sldMk cId="3789833140" sldId="2756"/>
        </pc:sldMkLst>
        <pc:spChg chg="del">
          <ac:chgData name="Lucas Jellema" userId="7e183fbb-84e0-44b3-9b03-0792bc8d162b" providerId="ADAL" clId="{7373EB8E-325A-414E-8784-0011E5D4DCAB}" dt="2018-10-31T11:14:40.509" v="336" actId="14100"/>
          <ac:spMkLst>
            <pc:docMk/>
            <pc:sldMk cId="3789833140" sldId="2756"/>
            <ac:spMk id="3" creationId="{D37F88B1-71EF-4580-AED6-887A620B242E}"/>
          </ac:spMkLst>
        </pc:spChg>
        <pc:picChg chg="add mod">
          <ac:chgData name="Lucas Jellema" userId="7e183fbb-84e0-44b3-9b03-0792bc8d162b" providerId="ADAL" clId="{7373EB8E-325A-414E-8784-0011E5D4DCAB}" dt="2018-11-01T20:43:45.399" v="1727" actId="14100"/>
          <ac:picMkLst>
            <pc:docMk/>
            <pc:sldMk cId="3789833140" sldId="2756"/>
            <ac:picMk id="7" creationId="{0449C88E-5422-4B7B-B5B5-4561B20AD844}"/>
          </ac:picMkLst>
        </pc:picChg>
      </pc:sldChg>
      <pc:sldChg chg="addSp delSp modSp add">
        <pc:chgData name="Lucas Jellema" userId="7e183fbb-84e0-44b3-9b03-0792bc8d162b" providerId="ADAL" clId="{7373EB8E-325A-414E-8784-0011E5D4DCAB}" dt="2018-11-01T20:43:50.326" v="1729" actId="14100"/>
        <pc:sldMkLst>
          <pc:docMk/>
          <pc:sldMk cId="327426485" sldId="2757"/>
        </pc:sldMkLst>
        <pc:spChg chg="del">
          <ac:chgData name="Lucas Jellema" userId="7e183fbb-84e0-44b3-9b03-0792bc8d162b" providerId="ADAL" clId="{7373EB8E-325A-414E-8784-0011E5D4DCAB}" dt="2018-10-31T11:15:30.562" v="339" actId="14100"/>
          <ac:spMkLst>
            <pc:docMk/>
            <pc:sldMk cId="327426485" sldId="2757"/>
            <ac:spMk id="3" creationId="{DE5DAC25-09EB-48F8-8685-669A94251246}"/>
          </ac:spMkLst>
        </pc:spChg>
        <pc:picChg chg="add mod">
          <ac:chgData name="Lucas Jellema" userId="7e183fbb-84e0-44b3-9b03-0792bc8d162b" providerId="ADAL" clId="{7373EB8E-325A-414E-8784-0011E5D4DCAB}" dt="2018-11-01T20:43:50.326" v="1729" actId="14100"/>
          <ac:picMkLst>
            <pc:docMk/>
            <pc:sldMk cId="327426485" sldId="2757"/>
            <ac:picMk id="7" creationId="{7D18BF80-F599-424C-9DA9-3A44853434E2}"/>
          </ac:picMkLst>
        </pc:picChg>
      </pc:sldChg>
      <pc:sldChg chg="addSp delSp modSp add">
        <pc:chgData name="Lucas Jellema" userId="7e183fbb-84e0-44b3-9b03-0792bc8d162b" providerId="ADAL" clId="{7373EB8E-325A-414E-8784-0011E5D4DCAB}" dt="2018-11-01T20:43:56.230" v="1731" actId="14100"/>
        <pc:sldMkLst>
          <pc:docMk/>
          <pc:sldMk cId="2887517617" sldId="2758"/>
        </pc:sldMkLst>
        <pc:spChg chg="del">
          <ac:chgData name="Lucas Jellema" userId="7e183fbb-84e0-44b3-9b03-0792bc8d162b" providerId="ADAL" clId="{7373EB8E-325A-414E-8784-0011E5D4DCAB}" dt="2018-10-31T11:15:46.016" v="342" actId="14100"/>
          <ac:spMkLst>
            <pc:docMk/>
            <pc:sldMk cId="2887517617" sldId="2758"/>
            <ac:spMk id="3" creationId="{94541057-51D7-46D0-B3E8-2CE6EC0C4EC4}"/>
          </ac:spMkLst>
        </pc:spChg>
        <pc:picChg chg="add mod">
          <ac:chgData name="Lucas Jellema" userId="7e183fbb-84e0-44b3-9b03-0792bc8d162b" providerId="ADAL" clId="{7373EB8E-325A-414E-8784-0011E5D4DCAB}" dt="2018-11-01T20:43:56.230" v="1731" actId="14100"/>
          <ac:picMkLst>
            <pc:docMk/>
            <pc:sldMk cId="2887517617" sldId="2758"/>
            <ac:picMk id="7" creationId="{1188E4C5-E99F-42FB-BEAB-005AE8DBF792}"/>
          </ac:picMkLst>
        </pc:picChg>
      </pc:sldChg>
      <pc:sldChg chg="addSp delSp modSp add">
        <pc:chgData name="Lucas Jellema" userId="7e183fbb-84e0-44b3-9b03-0792bc8d162b" providerId="ADAL" clId="{7373EB8E-325A-414E-8784-0011E5D4DCAB}" dt="2018-11-01T20:44:01.595" v="1733" actId="14100"/>
        <pc:sldMkLst>
          <pc:docMk/>
          <pc:sldMk cId="2120332484" sldId="2759"/>
        </pc:sldMkLst>
        <pc:spChg chg="del">
          <ac:chgData name="Lucas Jellema" userId="7e183fbb-84e0-44b3-9b03-0792bc8d162b" providerId="ADAL" clId="{7373EB8E-325A-414E-8784-0011E5D4DCAB}" dt="2018-10-31T11:16:24.423" v="345" actId="14100"/>
          <ac:spMkLst>
            <pc:docMk/>
            <pc:sldMk cId="2120332484" sldId="2759"/>
            <ac:spMk id="3" creationId="{62595F52-71EB-4DE1-A114-912723CAAD09}"/>
          </ac:spMkLst>
        </pc:spChg>
        <pc:picChg chg="add mod">
          <ac:chgData name="Lucas Jellema" userId="7e183fbb-84e0-44b3-9b03-0792bc8d162b" providerId="ADAL" clId="{7373EB8E-325A-414E-8784-0011E5D4DCAB}" dt="2018-11-01T20:44:01.595" v="1733" actId="14100"/>
          <ac:picMkLst>
            <pc:docMk/>
            <pc:sldMk cId="2120332484" sldId="2759"/>
            <ac:picMk id="7" creationId="{B5379146-53D0-4C9B-A2A4-7EA3DA683BAB}"/>
          </ac:picMkLst>
        </pc:picChg>
      </pc:sldChg>
      <pc:sldChg chg="addSp delSp modSp add">
        <pc:chgData name="Lucas Jellema" userId="7e183fbb-84e0-44b3-9b03-0792bc8d162b" providerId="ADAL" clId="{7373EB8E-325A-414E-8784-0011E5D4DCAB}" dt="2018-11-01T20:44:06.105" v="1735" actId="14100"/>
        <pc:sldMkLst>
          <pc:docMk/>
          <pc:sldMk cId="1667780430" sldId="2760"/>
        </pc:sldMkLst>
        <pc:spChg chg="del">
          <ac:chgData name="Lucas Jellema" userId="7e183fbb-84e0-44b3-9b03-0792bc8d162b" providerId="ADAL" clId="{7373EB8E-325A-414E-8784-0011E5D4DCAB}" dt="2018-10-31T11:17:00.147" v="348" actId="14100"/>
          <ac:spMkLst>
            <pc:docMk/>
            <pc:sldMk cId="1667780430" sldId="2760"/>
            <ac:spMk id="3" creationId="{88BF815B-6344-4892-84C2-EEF7BF5399CF}"/>
          </ac:spMkLst>
        </pc:spChg>
        <pc:picChg chg="add mod">
          <ac:chgData name="Lucas Jellema" userId="7e183fbb-84e0-44b3-9b03-0792bc8d162b" providerId="ADAL" clId="{7373EB8E-325A-414E-8784-0011E5D4DCAB}" dt="2018-11-01T20:44:06.105" v="1735" actId="14100"/>
          <ac:picMkLst>
            <pc:docMk/>
            <pc:sldMk cId="1667780430" sldId="2760"/>
            <ac:picMk id="7" creationId="{A2502D2E-AB51-4EF3-84B7-B179D8D14E4B}"/>
          </ac:picMkLst>
        </pc:picChg>
        <pc:picChg chg="add del mod">
          <ac:chgData name="Lucas Jellema" userId="7e183fbb-84e0-44b3-9b03-0792bc8d162b" providerId="ADAL" clId="{7373EB8E-325A-414E-8784-0011E5D4DCAB}" dt="2018-10-31T11:17:44.513" v="356" actId="14100"/>
          <ac:picMkLst>
            <pc:docMk/>
            <pc:sldMk cId="1667780430" sldId="2760"/>
            <ac:picMk id="9" creationId="{6C0023FC-DC83-4900-9EBE-1DDF4B0E35A5}"/>
          </ac:picMkLst>
        </pc:picChg>
      </pc:sldChg>
      <pc:sldChg chg="addSp modSp add">
        <pc:chgData name="Lucas Jellema" userId="7e183fbb-84e0-44b3-9b03-0792bc8d162b" providerId="ADAL" clId="{7373EB8E-325A-414E-8784-0011E5D4DCAB}" dt="2018-11-01T20:44:15.194" v="1737" actId="14100"/>
        <pc:sldMkLst>
          <pc:docMk/>
          <pc:sldMk cId="1863111124" sldId="2761"/>
        </pc:sldMkLst>
        <pc:picChg chg="add mod">
          <ac:chgData name="Lucas Jellema" userId="7e183fbb-84e0-44b3-9b03-0792bc8d162b" providerId="ADAL" clId="{7373EB8E-325A-414E-8784-0011E5D4DCAB}" dt="2018-11-01T20:44:15.194" v="1737" actId="14100"/>
          <ac:picMkLst>
            <pc:docMk/>
            <pc:sldMk cId="1863111124" sldId="2761"/>
            <ac:picMk id="6" creationId="{C3D3E38F-F481-4D90-B0C4-5DD3766CB903}"/>
          </ac:picMkLst>
        </pc:picChg>
      </pc:sldChg>
      <pc:sldChg chg="addSp delSp modSp add">
        <pc:chgData name="Lucas Jellema" userId="7e183fbb-84e0-44b3-9b03-0792bc8d162b" providerId="ADAL" clId="{7373EB8E-325A-414E-8784-0011E5D4DCAB}" dt="2018-11-01T20:44:20.913" v="1739" actId="14100"/>
        <pc:sldMkLst>
          <pc:docMk/>
          <pc:sldMk cId="1112327840" sldId="2762"/>
        </pc:sldMkLst>
        <pc:spChg chg="del">
          <ac:chgData name="Lucas Jellema" userId="7e183fbb-84e0-44b3-9b03-0792bc8d162b" providerId="ADAL" clId="{7373EB8E-325A-414E-8784-0011E5D4DCAB}" dt="2018-10-31T11:19:22.593" v="360" actId="14100"/>
          <ac:spMkLst>
            <pc:docMk/>
            <pc:sldMk cId="1112327840" sldId="2762"/>
            <ac:spMk id="3" creationId="{4B7CF42F-035D-4F8E-8301-BECFE8629737}"/>
          </ac:spMkLst>
        </pc:spChg>
        <pc:picChg chg="add mod">
          <ac:chgData name="Lucas Jellema" userId="7e183fbb-84e0-44b3-9b03-0792bc8d162b" providerId="ADAL" clId="{7373EB8E-325A-414E-8784-0011E5D4DCAB}" dt="2018-11-01T20:44:20.913" v="1739" actId="14100"/>
          <ac:picMkLst>
            <pc:docMk/>
            <pc:sldMk cId="1112327840" sldId="2762"/>
            <ac:picMk id="7" creationId="{E70891EF-F032-4D26-8ACA-5DAB285965AE}"/>
          </ac:picMkLst>
        </pc:picChg>
      </pc:sldChg>
      <pc:sldChg chg="addSp delSp modSp add">
        <pc:chgData name="Lucas Jellema" userId="7e183fbb-84e0-44b3-9b03-0792bc8d162b" providerId="ADAL" clId="{7373EB8E-325A-414E-8784-0011E5D4DCAB}" dt="2018-11-01T20:44:27.314" v="1741" actId="14100"/>
        <pc:sldMkLst>
          <pc:docMk/>
          <pc:sldMk cId="2916496367" sldId="2763"/>
        </pc:sldMkLst>
        <pc:spChg chg="del">
          <ac:chgData name="Lucas Jellema" userId="7e183fbb-84e0-44b3-9b03-0792bc8d162b" providerId="ADAL" clId="{7373EB8E-325A-414E-8784-0011E5D4DCAB}" dt="2018-10-31T11:19:31.322" v="363" actId="14100"/>
          <ac:spMkLst>
            <pc:docMk/>
            <pc:sldMk cId="2916496367" sldId="2763"/>
            <ac:spMk id="3" creationId="{7E33C4BB-8501-4D0F-9870-DB6200B7F40F}"/>
          </ac:spMkLst>
        </pc:spChg>
        <pc:picChg chg="add mod">
          <ac:chgData name="Lucas Jellema" userId="7e183fbb-84e0-44b3-9b03-0792bc8d162b" providerId="ADAL" clId="{7373EB8E-325A-414E-8784-0011E5D4DCAB}" dt="2018-11-01T20:44:27.314" v="1741" actId="14100"/>
          <ac:picMkLst>
            <pc:docMk/>
            <pc:sldMk cId="2916496367" sldId="2763"/>
            <ac:picMk id="7" creationId="{34E74313-2618-46C2-AA30-69B9A94DC063}"/>
          </ac:picMkLst>
        </pc:picChg>
      </pc:sldChg>
      <pc:sldChg chg="addSp delSp modSp add">
        <pc:chgData name="Lucas Jellema" userId="7e183fbb-84e0-44b3-9b03-0792bc8d162b" providerId="ADAL" clId="{7373EB8E-325A-414E-8784-0011E5D4DCAB}" dt="2018-10-31T11:19:54.899" v="399" actId="5793"/>
        <pc:sldMkLst>
          <pc:docMk/>
          <pc:sldMk cId="2112823181" sldId="2764"/>
        </pc:sldMkLst>
        <pc:spChg chg="mod">
          <ac:chgData name="Lucas Jellema" userId="7e183fbb-84e0-44b3-9b03-0792bc8d162b" providerId="ADAL" clId="{7373EB8E-325A-414E-8784-0011E5D4DCAB}" dt="2018-10-31T11:19:54.899" v="399" actId="5793"/>
          <ac:spMkLst>
            <pc:docMk/>
            <pc:sldMk cId="2112823181" sldId="2764"/>
            <ac:spMk id="2" creationId="{026A0051-936A-4C60-AEC8-47ABE56EDBA3}"/>
          </ac:spMkLst>
        </pc:spChg>
        <pc:spChg chg="del">
          <ac:chgData name="Lucas Jellema" userId="7e183fbb-84e0-44b3-9b03-0792bc8d162b" providerId="ADAL" clId="{7373EB8E-325A-414E-8784-0011E5D4DCAB}" dt="2018-10-31T11:19:46.392" v="366" actId="5793"/>
          <ac:spMkLst>
            <pc:docMk/>
            <pc:sldMk cId="2112823181" sldId="2764"/>
            <ac:spMk id="3" creationId="{D689C422-86FE-450A-B329-290DFD85A759}"/>
          </ac:spMkLst>
        </pc:spChg>
        <pc:picChg chg="add mod">
          <ac:chgData name="Lucas Jellema" userId="7e183fbb-84e0-44b3-9b03-0792bc8d162b" providerId="ADAL" clId="{7373EB8E-325A-414E-8784-0011E5D4DCAB}" dt="2018-10-31T11:19:46.431" v="367" actId="5793"/>
          <ac:picMkLst>
            <pc:docMk/>
            <pc:sldMk cId="2112823181" sldId="2764"/>
            <ac:picMk id="7" creationId="{D12D7CFE-0EB2-42F3-9BA2-532965CFBEAA}"/>
          </ac:picMkLst>
        </pc:picChg>
      </pc:sldChg>
      <pc:sldChg chg="addSp delSp modSp add">
        <pc:chgData name="Lucas Jellema" userId="7e183fbb-84e0-44b3-9b03-0792bc8d162b" providerId="ADAL" clId="{7373EB8E-325A-414E-8784-0011E5D4DCAB}" dt="2018-11-01T21:06:39.153" v="1806" actId="20577"/>
        <pc:sldMkLst>
          <pc:docMk/>
          <pc:sldMk cId="3089943722" sldId="2765"/>
        </pc:sldMkLst>
        <pc:spChg chg="mod">
          <ac:chgData name="Lucas Jellema" userId="7e183fbb-84e0-44b3-9b03-0792bc8d162b" providerId="ADAL" clId="{7373EB8E-325A-414E-8784-0011E5D4DCAB}" dt="2018-11-01T21:06:39.153" v="1806" actId="20577"/>
          <ac:spMkLst>
            <pc:docMk/>
            <pc:sldMk cId="3089943722" sldId="2765"/>
            <ac:spMk id="2" creationId="{980DCF99-996F-404E-8B8F-7889B380A7C7}"/>
          </ac:spMkLst>
        </pc:spChg>
        <pc:spChg chg="del">
          <ac:chgData name="Lucas Jellema" userId="7e183fbb-84e0-44b3-9b03-0792bc8d162b" providerId="ADAL" clId="{7373EB8E-325A-414E-8784-0011E5D4DCAB}" dt="2018-10-31T11:20:07.892" v="401" actId="20577"/>
          <ac:spMkLst>
            <pc:docMk/>
            <pc:sldMk cId="3089943722" sldId="2765"/>
            <ac:spMk id="3" creationId="{F9EF3328-F491-4D40-A722-4E7C9CBE1688}"/>
          </ac:spMkLst>
        </pc:spChg>
        <pc:picChg chg="add mod">
          <ac:chgData name="Lucas Jellema" userId="7e183fbb-84e0-44b3-9b03-0792bc8d162b" providerId="ADAL" clId="{7373EB8E-325A-414E-8784-0011E5D4DCAB}" dt="2018-10-31T11:20:07.931" v="402" actId="20577"/>
          <ac:picMkLst>
            <pc:docMk/>
            <pc:sldMk cId="3089943722" sldId="2765"/>
            <ac:picMk id="7" creationId="{AF0EE8FE-B604-431A-ACDE-C06AC6769324}"/>
          </ac:picMkLst>
        </pc:picChg>
      </pc:sldChg>
      <pc:sldChg chg="add">
        <pc:chgData name="Lucas Jellema" userId="7e183fbb-84e0-44b3-9b03-0792bc8d162b" providerId="ADAL" clId="{7373EB8E-325A-414E-8784-0011E5D4DCAB}" dt="2018-11-01T20:35:49.917" v="1515" actId="14100"/>
        <pc:sldMkLst>
          <pc:docMk/>
          <pc:sldMk cId="4111177951" sldId="2766"/>
        </pc:sldMkLst>
      </pc:sldChg>
      <pc:sldChg chg="add">
        <pc:chgData name="Lucas Jellema" userId="7e183fbb-84e0-44b3-9b03-0792bc8d162b" providerId="ADAL" clId="{7373EB8E-325A-414E-8784-0011E5D4DCAB}" dt="2018-11-01T20:35:49.917" v="1515" actId="14100"/>
        <pc:sldMkLst>
          <pc:docMk/>
          <pc:sldMk cId="400092270" sldId="2767"/>
        </pc:sldMkLst>
      </pc:sldChg>
      <pc:sldChg chg="add modTransition">
        <pc:chgData name="Lucas Jellema" userId="7e183fbb-84e0-44b3-9b03-0792bc8d162b" providerId="ADAL" clId="{7373EB8E-325A-414E-8784-0011E5D4DCAB}" dt="2018-11-05T10:33:21.677" v="1910" actId="1076"/>
        <pc:sldMkLst>
          <pc:docMk/>
          <pc:sldMk cId="3121214515" sldId="2768"/>
        </pc:sldMkLst>
      </pc:sldChg>
      <pc:sldChg chg="add modTransition">
        <pc:chgData name="Lucas Jellema" userId="7e183fbb-84e0-44b3-9b03-0792bc8d162b" providerId="ADAL" clId="{7373EB8E-325A-414E-8784-0011E5D4DCAB}" dt="2018-11-05T10:33:21.677" v="1910" actId="1076"/>
        <pc:sldMkLst>
          <pc:docMk/>
          <pc:sldMk cId="3978478924" sldId="2769"/>
        </pc:sldMkLst>
      </pc:sldChg>
      <pc:sldChg chg="add">
        <pc:chgData name="Lucas Jellema" userId="7e183fbb-84e0-44b3-9b03-0792bc8d162b" providerId="ADAL" clId="{7373EB8E-325A-414E-8784-0011E5D4DCAB}" dt="2018-11-01T20:35:49.917" v="1515" actId="14100"/>
        <pc:sldMkLst>
          <pc:docMk/>
          <pc:sldMk cId="1125957398" sldId="2770"/>
        </pc:sldMkLst>
      </pc:sldChg>
      <pc:sldChg chg="add">
        <pc:chgData name="Lucas Jellema" userId="7e183fbb-84e0-44b3-9b03-0792bc8d162b" providerId="ADAL" clId="{7373EB8E-325A-414E-8784-0011E5D4DCAB}" dt="2018-11-01T20:35:49.917" v="1515" actId="14100"/>
        <pc:sldMkLst>
          <pc:docMk/>
          <pc:sldMk cId="728589231" sldId="2771"/>
        </pc:sldMkLst>
      </pc:sldChg>
      <pc:sldChg chg="add">
        <pc:chgData name="Lucas Jellema" userId="7e183fbb-84e0-44b3-9b03-0792bc8d162b" providerId="ADAL" clId="{7373EB8E-325A-414E-8784-0011E5D4DCAB}" dt="2018-11-01T20:35:49.917" v="1515" actId="14100"/>
        <pc:sldMkLst>
          <pc:docMk/>
          <pc:sldMk cId="2048138012" sldId="2773"/>
        </pc:sldMkLst>
      </pc:sldChg>
      <pc:sldChg chg="addSp delSp modSp add modNotesTx">
        <pc:chgData name="Lucas Jellema" userId="7e183fbb-84e0-44b3-9b03-0792bc8d162b" providerId="ADAL" clId="{7373EB8E-325A-414E-8784-0011E5D4DCAB}" dt="2018-10-31T11:31:12.914" v="735" actId="20577"/>
        <pc:sldMkLst>
          <pc:docMk/>
          <pc:sldMk cId="1957458449" sldId="2774"/>
        </pc:sldMkLst>
        <pc:spChg chg="mod">
          <ac:chgData name="Lucas Jellema" userId="7e183fbb-84e0-44b3-9b03-0792bc8d162b" providerId="ADAL" clId="{7373EB8E-325A-414E-8784-0011E5D4DCAB}" dt="2018-10-31T11:28:03.219" v="707" actId="20577"/>
          <ac:spMkLst>
            <pc:docMk/>
            <pc:sldMk cId="1957458449" sldId="2774"/>
            <ac:spMk id="2" creationId="{2398993E-18C6-4301-929C-382A1CD14BEF}"/>
          </ac:spMkLst>
        </pc:spChg>
        <pc:spChg chg="del">
          <ac:chgData name="Lucas Jellema" userId="7e183fbb-84e0-44b3-9b03-0792bc8d162b" providerId="ADAL" clId="{7373EB8E-325A-414E-8784-0011E5D4DCAB}" dt="2018-10-31T11:27:56.441" v="674" actId="20577"/>
          <ac:spMkLst>
            <pc:docMk/>
            <pc:sldMk cId="1957458449" sldId="2774"/>
            <ac:spMk id="3" creationId="{7DD5C3E0-98AD-492D-8F22-F638E0583554}"/>
          </ac:spMkLst>
        </pc:spChg>
        <pc:picChg chg="add del">
          <ac:chgData name="Lucas Jellema" userId="7e183fbb-84e0-44b3-9b03-0792bc8d162b" providerId="ADAL" clId="{7373EB8E-325A-414E-8784-0011E5D4DCAB}" dt="2018-10-31T11:27:53.698" v="673" actId="20577"/>
          <ac:picMkLst>
            <pc:docMk/>
            <pc:sldMk cId="1957458449" sldId="2774"/>
            <ac:picMk id="6" creationId="{084E4755-BBFD-44FC-9CCB-55A26E6BF9D1}"/>
          </ac:picMkLst>
        </pc:picChg>
        <pc:picChg chg="add mod">
          <ac:chgData name="Lucas Jellema" userId="7e183fbb-84e0-44b3-9b03-0792bc8d162b" providerId="ADAL" clId="{7373EB8E-325A-414E-8784-0011E5D4DCAB}" dt="2018-10-31T11:27:56.485" v="675" actId="20577"/>
          <ac:picMkLst>
            <pc:docMk/>
            <pc:sldMk cId="1957458449" sldId="2774"/>
            <ac:picMk id="8" creationId="{AA8DE1E2-8A80-4FB7-8646-90D00D11579E}"/>
          </ac:picMkLst>
        </pc:picChg>
      </pc:sldChg>
      <pc:sldChg chg="addSp modSp add">
        <pc:chgData name="Lucas Jellema" userId="7e183fbb-84e0-44b3-9b03-0792bc8d162b" providerId="ADAL" clId="{7373EB8E-325A-414E-8784-0011E5D4DCAB}" dt="2018-11-01T20:38:07.401" v="1518" actId="1076"/>
        <pc:sldMkLst>
          <pc:docMk/>
          <pc:sldMk cId="1683563331" sldId="2775"/>
        </pc:sldMkLst>
        <pc:picChg chg="add mod">
          <ac:chgData name="Lucas Jellema" userId="7e183fbb-84e0-44b3-9b03-0792bc8d162b" providerId="ADAL" clId="{7373EB8E-325A-414E-8784-0011E5D4DCAB}" dt="2018-11-01T20:38:07.401" v="1518" actId="1076"/>
          <ac:picMkLst>
            <pc:docMk/>
            <pc:sldMk cId="1683563331" sldId="2775"/>
            <ac:picMk id="6" creationId="{F3A7E415-AEED-44F5-9E40-4B445423C973}"/>
          </ac:picMkLst>
        </pc:picChg>
      </pc:sldChg>
      <pc:sldChg chg="addSp delSp modSp add">
        <pc:chgData name="Lucas Jellema" userId="7e183fbb-84e0-44b3-9b03-0792bc8d162b" providerId="ADAL" clId="{7373EB8E-325A-414E-8784-0011E5D4DCAB}" dt="2018-11-01T21:07:26.670" v="1809" actId="14100"/>
        <pc:sldMkLst>
          <pc:docMk/>
          <pc:sldMk cId="2908952623" sldId="2777"/>
        </pc:sldMkLst>
        <pc:spChg chg="del">
          <ac:chgData name="Lucas Jellema" userId="7e183fbb-84e0-44b3-9b03-0792bc8d162b" providerId="ADAL" clId="{7373EB8E-325A-414E-8784-0011E5D4DCAB}" dt="2018-11-01T17:21:04.971" v="831" actId="14100"/>
          <ac:spMkLst>
            <pc:docMk/>
            <pc:sldMk cId="2908952623" sldId="2777"/>
            <ac:spMk id="3" creationId="{24C1A12F-4872-4A15-8561-55DAFB15A0B6}"/>
          </ac:spMkLst>
        </pc:spChg>
        <pc:spChg chg="add del">
          <ac:chgData name="Lucas Jellema" userId="7e183fbb-84e0-44b3-9b03-0792bc8d162b" providerId="ADAL" clId="{7373EB8E-325A-414E-8784-0011E5D4DCAB}" dt="2018-11-01T17:21:02.634" v="830" actId="14100"/>
          <ac:spMkLst>
            <pc:docMk/>
            <pc:sldMk cId="2908952623" sldId="2777"/>
            <ac:spMk id="6" creationId="{44BF775A-4C07-48B5-89F3-782B63CA6BB9}"/>
          </ac:spMkLst>
        </pc:spChg>
        <pc:picChg chg="add mod">
          <ac:chgData name="Lucas Jellema" userId="7e183fbb-84e0-44b3-9b03-0792bc8d162b" providerId="ADAL" clId="{7373EB8E-325A-414E-8784-0011E5D4DCAB}" dt="2018-11-01T21:07:26.670" v="1809" actId="14100"/>
          <ac:picMkLst>
            <pc:docMk/>
            <pc:sldMk cId="2908952623" sldId="2777"/>
            <ac:picMk id="8" creationId="{20C47621-4DAD-4164-A6FD-6FD696748266}"/>
          </ac:picMkLst>
        </pc:picChg>
      </pc:sldChg>
      <pc:sldChg chg="addSp delSp modSp add">
        <pc:chgData name="Lucas Jellema" userId="7e183fbb-84e0-44b3-9b03-0792bc8d162b" providerId="ADAL" clId="{7373EB8E-325A-414E-8784-0011E5D4DCAB}" dt="2018-11-01T21:07:33.547" v="1811" actId="14100"/>
        <pc:sldMkLst>
          <pc:docMk/>
          <pc:sldMk cId="1235025402" sldId="2778"/>
        </pc:sldMkLst>
        <pc:spChg chg="del">
          <ac:chgData name="Lucas Jellema" userId="7e183fbb-84e0-44b3-9b03-0792bc8d162b" providerId="ADAL" clId="{7373EB8E-325A-414E-8784-0011E5D4DCAB}" dt="2018-11-01T17:22:38.043" v="834" actId="14100"/>
          <ac:spMkLst>
            <pc:docMk/>
            <pc:sldMk cId="1235025402" sldId="2778"/>
            <ac:spMk id="3" creationId="{AFE7536A-98B1-4F08-8DF3-9271D1FE0B70}"/>
          </ac:spMkLst>
        </pc:spChg>
        <pc:picChg chg="add mod">
          <ac:chgData name="Lucas Jellema" userId="7e183fbb-84e0-44b3-9b03-0792bc8d162b" providerId="ADAL" clId="{7373EB8E-325A-414E-8784-0011E5D4DCAB}" dt="2018-11-01T21:07:33.547" v="1811" actId="14100"/>
          <ac:picMkLst>
            <pc:docMk/>
            <pc:sldMk cId="1235025402" sldId="2778"/>
            <ac:picMk id="7" creationId="{355F1EF7-0BBB-4B2C-9B82-4B60FAC9CD10}"/>
          </ac:picMkLst>
        </pc:picChg>
      </pc:sldChg>
      <pc:sldChg chg="addSp delSp modSp add">
        <pc:chgData name="Lucas Jellema" userId="7e183fbb-84e0-44b3-9b03-0792bc8d162b" providerId="ADAL" clId="{7373EB8E-325A-414E-8784-0011E5D4DCAB}" dt="2018-11-01T21:07:54.615" v="1813" actId="14100"/>
        <pc:sldMkLst>
          <pc:docMk/>
          <pc:sldMk cId="115968590" sldId="2779"/>
        </pc:sldMkLst>
        <pc:spChg chg="del">
          <ac:chgData name="Lucas Jellema" userId="7e183fbb-84e0-44b3-9b03-0792bc8d162b" providerId="ADAL" clId="{7373EB8E-325A-414E-8784-0011E5D4DCAB}" dt="2018-11-01T17:22:44.660" v="837" actId="14100"/>
          <ac:spMkLst>
            <pc:docMk/>
            <pc:sldMk cId="115968590" sldId="2779"/>
            <ac:spMk id="3" creationId="{0969B6B8-38FB-4FCB-AECE-9E683F0CE902}"/>
          </ac:spMkLst>
        </pc:spChg>
        <pc:picChg chg="add mod">
          <ac:chgData name="Lucas Jellema" userId="7e183fbb-84e0-44b3-9b03-0792bc8d162b" providerId="ADAL" clId="{7373EB8E-325A-414E-8784-0011E5D4DCAB}" dt="2018-11-01T21:07:54.615" v="1813" actId="14100"/>
          <ac:picMkLst>
            <pc:docMk/>
            <pc:sldMk cId="115968590" sldId="2779"/>
            <ac:picMk id="7" creationId="{84501826-AF99-4DDF-9972-EE144B74CFA0}"/>
          </ac:picMkLst>
        </pc:picChg>
      </pc:sldChg>
      <pc:sldChg chg="addSp delSp modSp add">
        <pc:chgData name="Lucas Jellema" userId="7e183fbb-84e0-44b3-9b03-0792bc8d162b" providerId="ADAL" clId="{7373EB8E-325A-414E-8784-0011E5D4DCAB}" dt="2018-11-01T21:08:06.406" v="1816" actId="14100"/>
        <pc:sldMkLst>
          <pc:docMk/>
          <pc:sldMk cId="1703395689" sldId="2780"/>
        </pc:sldMkLst>
        <pc:spChg chg="del">
          <ac:chgData name="Lucas Jellema" userId="7e183fbb-84e0-44b3-9b03-0792bc8d162b" providerId="ADAL" clId="{7373EB8E-325A-414E-8784-0011E5D4DCAB}" dt="2018-11-01T17:22:50.249" v="840" actId="14100"/>
          <ac:spMkLst>
            <pc:docMk/>
            <pc:sldMk cId="1703395689" sldId="2780"/>
            <ac:spMk id="3" creationId="{FD3172BA-F0DA-4CE1-B5E2-3F297A67F09E}"/>
          </ac:spMkLst>
        </pc:spChg>
        <pc:picChg chg="add mod">
          <ac:chgData name="Lucas Jellema" userId="7e183fbb-84e0-44b3-9b03-0792bc8d162b" providerId="ADAL" clId="{7373EB8E-325A-414E-8784-0011E5D4DCAB}" dt="2018-11-01T21:08:06.406" v="1816" actId="14100"/>
          <ac:picMkLst>
            <pc:docMk/>
            <pc:sldMk cId="1703395689" sldId="2780"/>
            <ac:picMk id="7" creationId="{C9D27556-263A-4B39-BE8E-BF469222F20C}"/>
          </ac:picMkLst>
        </pc:picChg>
      </pc:sldChg>
      <pc:sldChg chg="addSp delSp modSp add">
        <pc:chgData name="Lucas Jellema" userId="7e183fbb-84e0-44b3-9b03-0792bc8d162b" providerId="ADAL" clId="{7373EB8E-325A-414E-8784-0011E5D4DCAB}" dt="2018-11-01T21:08:14.378" v="1818" actId="14100"/>
        <pc:sldMkLst>
          <pc:docMk/>
          <pc:sldMk cId="3611048045" sldId="2781"/>
        </pc:sldMkLst>
        <pc:spChg chg="del">
          <ac:chgData name="Lucas Jellema" userId="7e183fbb-84e0-44b3-9b03-0792bc8d162b" providerId="ADAL" clId="{7373EB8E-325A-414E-8784-0011E5D4DCAB}" dt="2018-11-01T17:22:58.102" v="843" actId="14100"/>
          <ac:spMkLst>
            <pc:docMk/>
            <pc:sldMk cId="3611048045" sldId="2781"/>
            <ac:spMk id="3" creationId="{CC80DEAF-E48C-480B-BB85-6D2AC6ECF1B9}"/>
          </ac:spMkLst>
        </pc:spChg>
        <pc:picChg chg="add mod">
          <ac:chgData name="Lucas Jellema" userId="7e183fbb-84e0-44b3-9b03-0792bc8d162b" providerId="ADAL" clId="{7373EB8E-325A-414E-8784-0011E5D4DCAB}" dt="2018-11-01T21:08:14.378" v="1818" actId="14100"/>
          <ac:picMkLst>
            <pc:docMk/>
            <pc:sldMk cId="3611048045" sldId="2781"/>
            <ac:picMk id="7" creationId="{A4575AAF-CE52-42E4-94F6-10A71A8FDEC7}"/>
          </ac:picMkLst>
        </pc:picChg>
      </pc:sldChg>
      <pc:sldChg chg="addSp modSp add">
        <pc:chgData name="Lucas Jellema" userId="7e183fbb-84e0-44b3-9b03-0792bc8d162b" providerId="ADAL" clId="{7373EB8E-325A-414E-8784-0011E5D4DCAB}" dt="2018-11-01T17:23:32.873" v="850" actId="1076"/>
        <pc:sldMkLst>
          <pc:docMk/>
          <pc:sldMk cId="216348438" sldId="2782"/>
        </pc:sldMkLst>
        <pc:picChg chg="add mod">
          <ac:chgData name="Lucas Jellema" userId="7e183fbb-84e0-44b3-9b03-0792bc8d162b" providerId="ADAL" clId="{7373EB8E-325A-414E-8784-0011E5D4DCAB}" dt="2018-11-01T17:23:32.873" v="850" actId="1076"/>
          <ac:picMkLst>
            <pc:docMk/>
            <pc:sldMk cId="216348438" sldId="2782"/>
            <ac:picMk id="6" creationId="{155473D8-56CD-4218-AEFD-A588613F8575}"/>
          </ac:picMkLst>
        </pc:picChg>
      </pc:sldChg>
      <pc:sldChg chg="addSp add">
        <pc:chgData name="Lucas Jellema" userId="7e183fbb-84e0-44b3-9b03-0792bc8d162b" providerId="ADAL" clId="{7373EB8E-325A-414E-8784-0011E5D4DCAB}" dt="2018-11-01T17:24:03.644" v="852" actId="14100"/>
        <pc:sldMkLst>
          <pc:docMk/>
          <pc:sldMk cId="1915403455" sldId="2783"/>
        </pc:sldMkLst>
        <pc:picChg chg="add">
          <ac:chgData name="Lucas Jellema" userId="7e183fbb-84e0-44b3-9b03-0792bc8d162b" providerId="ADAL" clId="{7373EB8E-325A-414E-8784-0011E5D4DCAB}" dt="2018-11-01T17:24:03.644" v="852" actId="14100"/>
          <ac:picMkLst>
            <pc:docMk/>
            <pc:sldMk cId="1915403455" sldId="2783"/>
            <ac:picMk id="6" creationId="{E96B46AB-05B7-45FF-A105-66D2E22587C6}"/>
          </ac:picMkLst>
        </pc:picChg>
      </pc:sldChg>
      <pc:sldChg chg="addSp modSp add">
        <pc:chgData name="Lucas Jellema" userId="7e183fbb-84e0-44b3-9b03-0792bc8d162b" providerId="ADAL" clId="{7373EB8E-325A-414E-8784-0011E5D4DCAB}" dt="2018-11-01T17:36:03.493" v="908" actId="1035"/>
        <pc:sldMkLst>
          <pc:docMk/>
          <pc:sldMk cId="736559625" sldId="2784"/>
        </pc:sldMkLst>
        <pc:spChg chg="mod">
          <ac:chgData name="Lucas Jellema" userId="7e183fbb-84e0-44b3-9b03-0792bc8d162b" providerId="ADAL" clId="{7373EB8E-325A-414E-8784-0011E5D4DCAB}" dt="2018-11-01T17:34:19.982" v="900" actId="20577"/>
          <ac:spMkLst>
            <pc:docMk/>
            <pc:sldMk cId="736559625" sldId="2784"/>
            <ac:spMk id="2" creationId="{33B1BF39-C684-4C53-B24A-F9FF99663CE9}"/>
          </ac:spMkLst>
        </pc:spChg>
        <pc:picChg chg="add mod">
          <ac:chgData name="Lucas Jellema" userId="7e183fbb-84e0-44b3-9b03-0792bc8d162b" providerId="ADAL" clId="{7373EB8E-325A-414E-8784-0011E5D4DCAB}" dt="2018-11-01T17:36:03.493" v="908" actId="1035"/>
          <ac:picMkLst>
            <pc:docMk/>
            <pc:sldMk cId="736559625" sldId="2784"/>
            <ac:picMk id="1026" creationId="{280CD75D-688F-4B96-9DF0-6FB377EB5806}"/>
          </ac:picMkLst>
        </pc:picChg>
      </pc:sldChg>
      <pc:sldChg chg="addSp add">
        <pc:chgData name="Lucas Jellema" userId="7e183fbb-84e0-44b3-9b03-0792bc8d162b" providerId="ADAL" clId="{7373EB8E-325A-414E-8784-0011E5D4DCAB}" dt="2018-11-01T17:36:07.937" v="910" actId="14100"/>
        <pc:sldMkLst>
          <pc:docMk/>
          <pc:sldMk cId="1905407451" sldId="2785"/>
        </pc:sldMkLst>
        <pc:picChg chg="add">
          <ac:chgData name="Lucas Jellema" userId="7e183fbb-84e0-44b3-9b03-0792bc8d162b" providerId="ADAL" clId="{7373EB8E-325A-414E-8784-0011E5D4DCAB}" dt="2018-11-01T17:36:07.937" v="910" actId="14100"/>
          <ac:picMkLst>
            <pc:docMk/>
            <pc:sldMk cId="1905407451" sldId="2785"/>
            <ac:picMk id="2050" creationId="{0C5D9C9C-21F1-4D03-9E25-C4440685DF65}"/>
          </ac:picMkLst>
        </pc:picChg>
      </pc:sldChg>
      <pc:sldChg chg="addSp delSp modSp add ord modNotesTx">
        <pc:chgData name="Lucas Jellema" userId="7e183fbb-84e0-44b3-9b03-0792bc8d162b" providerId="ADAL" clId="{7373EB8E-325A-414E-8784-0011E5D4DCAB}" dt="2018-11-01T19:58:14.199" v="1010" actId="6549"/>
        <pc:sldMkLst>
          <pc:docMk/>
          <pc:sldMk cId="3481628693" sldId="2786"/>
        </pc:sldMkLst>
        <pc:spChg chg="mod">
          <ac:chgData name="Lucas Jellema" userId="7e183fbb-84e0-44b3-9b03-0792bc8d162b" providerId="ADAL" clId="{7373EB8E-325A-414E-8784-0011E5D4DCAB}" dt="2018-11-01T19:58:14.199" v="1010" actId="6549"/>
          <ac:spMkLst>
            <pc:docMk/>
            <pc:sldMk cId="3481628693" sldId="2786"/>
            <ac:spMk id="2" creationId="{7BE72F6D-DBF3-487C-8FF4-A73E5CC40BA4}"/>
          </ac:spMkLst>
        </pc:spChg>
        <pc:picChg chg="add del mod">
          <ac:chgData name="Lucas Jellema" userId="7e183fbb-84e0-44b3-9b03-0792bc8d162b" providerId="ADAL" clId="{7373EB8E-325A-414E-8784-0011E5D4DCAB}" dt="2018-11-01T17:38:10.408" v="917" actId="478"/>
          <ac:picMkLst>
            <pc:docMk/>
            <pc:sldMk cId="3481628693" sldId="2786"/>
            <ac:picMk id="3074" creationId="{3552F907-5F30-40A6-A3FB-6A2BD0C55D65}"/>
          </ac:picMkLst>
        </pc:picChg>
        <pc:picChg chg="add mod">
          <ac:chgData name="Lucas Jellema" userId="7e183fbb-84e0-44b3-9b03-0792bc8d162b" providerId="ADAL" clId="{7373EB8E-325A-414E-8784-0011E5D4DCAB}" dt="2018-11-01T17:38:16.198" v="920" actId="1076"/>
          <ac:picMkLst>
            <pc:docMk/>
            <pc:sldMk cId="3481628693" sldId="2786"/>
            <ac:picMk id="3076" creationId="{1050E1E1-72C6-4B01-B318-7ED953E7809E}"/>
          </ac:picMkLst>
        </pc:picChg>
      </pc:sldChg>
      <pc:sldChg chg="addSp modSp add">
        <pc:chgData name="Lucas Jellema" userId="7e183fbb-84e0-44b3-9b03-0792bc8d162b" providerId="ADAL" clId="{7373EB8E-325A-414E-8784-0011E5D4DCAB}" dt="2018-11-01T19:58:41.491" v="1037" actId="1076"/>
        <pc:sldMkLst>
          <pc:docMk/>
          <pc:sldMk cId="4175594808" sldId="2788"/>
        </pc:sldMkLst>
        <pc:spChg chg="mod">
          <ac:chgData name="Lucas Jellema" userId="7e183fbb-84e0-44b3-9b03-0792bc8d162b" providerId="ADAL" clId="{7373EB8E-325A-414E-8784-0011E5D4DCAB}" dt="2018-11-01T19:58:24.697" v="1035" actId="20577"/>
          <ac:spMkLst>
            <pc:docMk/>
            <pc:sldMk cId="4175594808" sldId="2788"/>
            <ac:spMk id="2" creationId="{8BE8E4A9-5C81-4126-AE3D-E008EDB2B0DE}"/>
          </ac:spMkLst>
        </pc:spChg>
        <pc:picChg chg="add mod">
          <ac:chgData name="Lucas Jellema" userId="7e183fbb-84e0-44b3-9b03-0792bc8d162b" providerId="ADAL" clId="{7373EB8E-325A-414E-8784-0011E5D4DCAB}" dt="2018-11-01T19:58:41.491" v="1037" actId="1076"/>
          <ac:picMkLst>
            <pc:docMk/>
            <pc:sldMk cId="4175594808" sldId="2788"/>
            <ac:picMk id="6" creationId="{9F4A2E14-6731-4A5F-9349-84B4FA529C85}"/>
          </ac:picMkLst>
        </pc:picChg>
      </pc:sldChg>
      <pc:sldChg chg="addSp add">
        <pc:chgData name="Lucas Jellema" userId="7e183fbb-84e0-44b3-9b03-0792bc8d162b" providerId="ADAL" clId="{7373EB8E-325A-414E-8784-0011E5D4DCAB}" dt="2018-11-01T20:17:05.008" v="1248" actId="14100"/>
        <pc:sldMkLst>
          <pc:docMk/>
          <pc:sldMk cId="3375565121" sldId="2789"/>
        </pc:sldMkLst>
        <pc:picChg chg="add">
          <ac:chgData name="Lucas Jellema" userId="7e183fbb-84e0-44b3-9b03-0792bc8d162b" providerId="ADAL" clId="{7373EB8E-325A-414E-8784-0011E5D4DCAB}" dt="2018-11-01T20:17:05.008" v="1248" actId="14100"/>
          <ac:picMkLst>
            <pc:docMk/>
            <pc:sldMk cId="3375565121" sldId="2789"/>
            <ac:picMk id="6" creationId="{53089DE7-6B3E-4E3B-BC6E-2713EA00AA93}"/>
          </ac:picMkLst>
        </pc:picChg>
      </pc:sldChg>
      <pc:sldChg chg="addSp delSp modSp add">
        <pc:chgData name="Lucas Jellema" userId="7e183fbb-84e0-44b3-9b03-0792bc8d162b" providerId="ADAL" clId="{7373EB8E-325A-414E-8784-0011E5D4DCAB}" dt="2018-11-01T20:18:17.340" v="1269" actId="1076"/>
        <pc:sldMkLst>
          <pc:docMk/>
          <pc:sldMk cId="3952014996" sldId="2790"/>
        </pc:sldMkLst>
        <pc:spChg chg="del">
          <ac:chgData name="Lucas Jellema" userId="7e183fbb-84e0-44b3-9b03-0792bc8d162b" providerId="ADAL" clId="{7373EB8E-325A-414E-8784-0011E5D4DCAB}" dt="2018-11-01T20:17:13.464" v="1250" actId="1076"/>
          <ac:spMkLst>
            <pc:docMk/>
            <pc:sldMk cId="3952014996" sldId="2790"/>
            <ac:spMk id="3" creationId="{8DB3BFF8-6CD1-4CF8-BC9F-7DABB4B5694C}"/>
          </ac:spMkLst>
        </pc:spChg>
        <pc:picChg chg="add mod">
          <ac:chgData name="Lucas Jellema" userId="7e183fbb-84e0-44b3-9b03-0792bc8d162b" providerId="ADAL" clId="{7373EB8E-325A-414E-8784-0011E5D4DCAB}" dt="2018-11-01T20:18:17.340" v="1269" actId="1076"/>
          <ac:picMkLst>
            <pc:docMk/>
            <pc:sldMk cId="3952014996" sldId="2790"/>
            <ac:picMk id="7" creationId="{4043B7CA-0729-4C5C-AA3F-C69AE83C8A22}"/>
          </ac:picMkLst>
        </pc:picChg>
      </pc:sldChg>
      <pc:sldChg chg="addSp delSp modSp add">
        <pc:chgData name="Lucas Jellema" userId="7e183fbb-84e0-44b3-9b03-0792bc8d162b" providerId="ADAL" clId="{7373EB8E-325A-414E-8784-0011E5D4DCAB}" dt="2018-11-01T20:18:24.291" v="1271" actId="1076"/>
        <pc:sldMkLst>
          <pc:docMk/>
          <pc:sldMk cId="4021761081" sldId="2791"/>
        </pc:sldMkLst>
        <pc:spChg chg="del">
          <ac:chgData name="Lucas Jellema" userId="7e183fbb-84e0-44b3-9b03-0792bc8d162b" providerId="ADAL" clId="{7373EB8E-325A-414E-8784-0011E5D4DCAB}" dt="2018-11-01T20:17:21.910" v="1253" actId="1076"/>
          <ac:spMkLst>
            <pc:docMk/>
            <pc:sldMk cId="4021761081" sldId="2791"/>
            <ac:spMk id="3" creationId="{C6001ABE-F997-4102-91EE-E5190A795D58}"/>
          </ac:spMkLst>
        </pc:spChg>
        <pc:picChg chg="add mod">
          <ac:chgData name="Lucas Jellema" userId="7e183fbb-84e0-44b3-9b03-0792bc8d162b" providerId="ADAL" clId="{7373EB8E-325A-414E-8784-0011E5D4DCAB}" dt="2018-11-01T20:18:24.291" v="1271" actId="1076"/>
          <ac:picMkLst>
            <pc:docMk/>
            <pc:sldMk cId="4021761081" sldId="2791"/>
            <ac:picMk id="7" creationId="{539B75EB-EC7C-42D9-9ED8-B6E7D9614C07}"/>
          </ac:picMkLst>
        </pc:picChg>
      </pc:sldChg>
      <pc:sldChg chg="addSp delSp modSp add">
        <pc:chgData name="Lucas Jellema" userId="7e183fbb-84e0-44b3-9b03-0792bc8d162b" providerId="ADAL" clId="{7373EB8E-325A-414E-8784-0011E5D4DCAB}" dt="2018-11-01T20:18:31.691" v="1273" actId="1076"/>
        <pc:sldMkLst>
          <pc:docMk/>
          <pc:sldMk cId="913870054" sldId="2792"/>
        </pc:sldMkLst>
        <pc:spChg chg="del">
          <ac:chgData name="Lucas Jellema" userId="7e183fbb-84e0-44b3-9b03-0792bc8d162b" providerId="ADAL" clId="{7373EB8E-325A-414E-8784-0011E5D4DCAB}" dt="2018-11-01T20:17:31.978" v="1256" actId="1076"/>
          <ac:spMkLst>
            <pc:docMk/>
            <pc:sldMk cId="913870054" sldId="2792"/>
            <ac:spMk id="3" creationId="{42E91153-3BD8-4C8A-AC18-BDEB5EF3B76E}"/>
          </ac:spMkLst>
        </pc:spChg>
        <pc:picChg chg="add mod">
          <ac:chgData name="Lucas Jellema" userId="7e183fbb-84e0-44b3-9b03-0792bc8d162b" providerId="ADAL" clId="{7373EB8E-325A-414E-8784-0011E5D4DCAB}" dt="2018-11-01T20:18:31.691" v="1273" actId="1076"/>
          <ac:picMkLst>
            <pc:docMk/>
            <pc:sldMk cId="913870054" sldId="2792"/>
            <ac:picMk id="7" creationId="{95E10B87-A2E8-42D9-AF99-2088E9D82127}"/>
          </ac:picMkLst>
        </pc:picChg>
      </pc:sldChg>
      <pc:sldChg chg="addSp delSp modSp add">
        <pc:chgData name="Lucas Jellema" userId="7e183fbb-84e0-44b3-9b03-0792bc8d162b" providerId="ADAL" clId="{7373EB8E-325A-414E-8784-0011E5D4DCAB}" dt="2018-11-01T20:18:44.271" v="1275" actId="1076"/>
        <pc:sldMkLst>
          <pc:docMk/>
          <pc:sldMk cId="2244559584" sldId="2793"/>
        </pc:sldMkLst>
        <pc:spChg chg="del">
          <ac:chgData name="Lucas Jellema" userId="7e183fbb-84e0-44b3-9b03-0792bc8d162b" providerId="ADAL" clId="{7373EB8E-325A-414E-8784-0011E5D4DCAB}" dt="2018-11-01T20:17:38.817" v="1259" actId="1076"/>
          <ac:spMkLst>
            <pc:docMk/>
            <pc:sldMk cId="2244559584" sldId="2793"/>
            <ac:spMk id="3" creationId="{5B2F313D-C41D-470A-8EB2-D78033761D56}"/>
          </ac:spMkLst>
        </pc:spChg>
        <pc:picChg chg="add mod">
          <ac:chgData name="Lucas Jellema" userId="7e183fbb-84e0-44b3-9b03-0792bc8d162b" providerId="ADAL" clId="{7373EB8E-325A-414E-8784-0011E5D4DCAB}" dt="2018-11-01T20:18:44.271" v="1275" actId="1076"/>
          <ac:picMkLst>
            <pc:docMk/>
            <pc:sldMk cId="2244559584" sldId="2793"/>
            <ac:picMk id="7" creationId="{005D84D0-0750-4F79-ACDF-898EE473CC0D}"/>
          </ac:picMkLst>
        </pc:picChg>
      </pc:sldChg>
      <pc:sldChg chg="addSp delSp modSp add">
        <pc:chgData name="Lucas Jellema" userId="7e183fbb-84e0-44b3-9b03-0792bc8d162b" providerId="ADAL" clId="{7373EB8E-325A-414E-8784-0011E5D4DCAB}" dt="2018-11-01T20:18:56.683" v="1277" actId="1076"/>
        <pc:sldMkLst>
          <pc:docMk/>
          <pc:sldMk cId="2058539329" sldId="2794"/>
        </pc:sldMkLst>
        <pc:spChg chg="del">
          <ac:chgData name="Lucas Jellema" userId="7e183fbb-84e0-44b3-9b03-0792bc8d162b" providerId="ADAL" clId="{7373EB8E-325A-414E-8784-0011E5D4DCAB}" dt="2018-11-01T20:17:45.207" v="1262" actId="1076"/>
          <ac:spMkLst>
            <pc:docMk/>
            <pc:sldMk cId="2058539329" sldId="2794"/>
            <ac:spMk id="3" creationId="{62824399-E6D5-4774-86CD-6F308D5C0894}"/>
          </ac:spMkLst>
        </pc:spChg>
        <pc:picChg chg="add mod">
          <ac:chgData name="Lucas Jellema" userId="7e183fbb-84e0-44b3-9b03-0792bc8d162b" providerId="ADAL" clId="{7373EB8E-325A-414E-8784-0011E5D4DCAB}" dt="2018-11-01T20:18:56.683" v="1277" actId="1076"/>
          <ac:picMkLst>
            <pc:docMk/>
            <pc:sldMk cId="2058539329" sldId="2794"/>
            <ac:picMk id="7" creationId="{32C68E5C-224C-4B0D-9B53-C1DFAEB93AC1}"/>
          </ac:picMkLst>
        </pc:picChg>
      </pc:sldChg>
      <pc:sldChg chg="addSp delSp modSp add">
        <pc:chgData name="Lucas Jellema" userId="7e183fbb-84e0-44b3-9b03-0792bc8d162b" providerId="ADAL" clId="{7373EB8E-325A-414E-8784-0011E5D4DCAB}" dt="2018-11-01T20:19:17.941" v="1279" actId="1076"/>
        <pc:sldMkLst>
          <pc:docMk/>
          <pc:sldMk cId="1506646646" sldId="2795"/>
        </pc:sldMkLst>
        <pc:spChg chg="del">
          <ac:chgData name="Lucas Jellema" userId="7e183fbb-84e0-44b3-9b03-0792bc8d162b" providerId="ADAL" clId="{7373EB8E-325A-414E-8784-0011E5D4DCAB}" dt="2018-11-01T20:17:51.328" v="1265" actId="1076"/>
          <ac:spMkLst>
            <pc:docMk/>
            <pc:sldMk cId="1506646646" sldId="2795"/>
            <ac:spMk id="3" creationId="{3F2502BB-36B3-4E04-8031-DE11ED15480F}"/>
          </ac:spMkLst>
        </pc:spChg>
        <pc:picChg chg="add mod">
          <ac:chgData name="Lucas Jellema" userId="7e183fbb-84e0-44b3-9b03-0792bc8d162b" providerId="ADAL" clId="{7373EB8E-325A-414E-8784-0011E5D4DCAB}" dt="2018-11-01T20:19:17.941" v="1279" actId="1076"/>
          <ac:picMkLst>
            <pc:docMk/>
            <pc:sldMk cId="1506646646" sldId="2795"/>
            <ac:picMk id="7" creationId="{0110A1A8-6F6E-45D5-B844-536435675A50}"/>
          </ac:picMkLst>
        </pc:picChg>
      </pc:sldChg>
      <pc:sldChg chg="addSp delSp modSp add modAnim">
        <pc:chgData name="Lucas Jellema" userId="7e183fbb-84e0-44b3-9b03-0792bc8d162b" providerId="ADAL" clId="{7373EB8E-325A-414E-8784-0011E5D4DCAB}" dt="2018-11-05T10:36:49.263" v="1961" actId="1076"/>
        <pc:sldMkLst>
          <pc:docMk/>
          <pc:sldMk cId="170639397" sldId="2796"/>
        </pc:sldMkLst>
        <pc:spChg chg="del">
          <ac:chgData name="Lucas Jellema" userId="7e183fbb-84e0-44b3-9b03-0792bc8d162b" providerId="ADAL" clId="{7373EB8E-325A-414E-8784-0011E5D4DCAB}" dt="2018-11-01T20:30:49.180" v="1381" actId="931"/>
          <ac:spMkLst>
            <pc:docMk/>
            <pc:sldMk cId="170639397" sldId="2796"/>
            <ac:spMk id="3" creationId="{DC57E3F9-2EA6-4FEF-BE73-D773EE632F66}"/>
          </ac:spMkLst>
        </pc:spChg>
        <pc:spChg chg="add mod">
          <ac:chgData name="Lucas Jellema" userId="7e183fbb-84e0-44b3-9b03-0792bc8d162b" providerId="ADAL" clId="{7373EB8E-325A-414E-8784-0011E5D4DCAB}" dt="2018-11-01T20:31:47.643" v="1406" actId="1035"/>
          <ac:spMkLst>
            <pc:docMk/>
            <pc:sldMk cId="170639397" sldId="2796"/>
            <ac:spMk id="10" creationId="{35C4AFFA-06C9-4263-91D2-F8FB2C51740D}"/>
          </ac:spMkLst>
        </pc:spChg>
        <pc:spChg chg="add mod">
          <ac:chgData name="Lucas Jellema" userId="7e183fbb-84e0-44b3-9b03-0792bc8d162b" providerId="ADAL" clId="{7373EB8E-325A-414E-8784-0011E5D4DCAB}" dt="2018-11-01T20:33:14.136" v="1420" actId="20577"/>
          <ac:spMkLst>
            <pc:docMk/>
            <pc:sldMk cId="170639397" sldId="2796"/>
            <ac:spMk id="14" creationId="{95F8018D-F53E-4ACC-8FD7-D6BFC69F3872}"/>
          </ac:spMkLst>
        </pc:spChg>
        <pc:picChg chg="add mod">
          <ac:chgData name="Lucas Jellema" userId="7e183fbb-84e0-44b3-9b03-0792bc8d162b" providerId="ADAL" clId="{7373EB8E-325A-414E-8784-0011E5D4DCAB}" dt="2018-11-01T20:26:55.804" v="1370" actId="1076"/>
          <ac:picMkLst>
            <pc:docMk/>
            <pc:sldMk cId="170639397" sldId="2796"/>
            <ac:picMk id="6" creationId="{9D10F228-6BA4-4D99-B540-1E7DACF2984F}"/>
          </ac:picMkLst>
        </pc:picChg>
        <pc:picChg chg="add mod">
          <ac:chgData name="Lucas Jellema" userId="7e183fbb-84e0-44b3-9b03-0792bc8d162b" providerId="ADAL" clId="{7373EB8E-325A-414E-8784-0011E5D4DCAB}" dt="2018-11-01T20:28:00.417" v="1375" actId="1440"/>
          <ac:picMkLst>
            <pc:docMk/>
            <pc:sldMk cId="170639397" sldId="2796"/>
            <ac:picMk id="7" creationId="{75C30B8C-76BB-4C53-85EA-A2150BBABAA5}"/>
          </ac:picMkLst>
        </pc:picChg>
        <pc:picChg chg="add mod">
          <ac:chgData name="Lucas Jellema" userId="7e183fbb-84e0-44b3-9b03-0792bc8d162b" providerId="ADAL" clId="{7373EB8E-325A-414E-8784-0011E5D4DCAB}" dt="2018-11-01T20:30:54.114" v="1382" actId="1076"/>
          <ac:picMkLst>
            <pc:docMk/>
            <pc:sldMk cId="170639397" sldId="2796"/>
            <ac:picMk id="9" creationId="{B5D1D4A7-DAD8-49AF-A1E5-E83A7A3A7081}"/>
          </ac:picMkLst>
        </pc:picChg>
        <pc:picChg chg="add mod">
          <ac:chgData name="Lucas Jellema" userId="7e183fbb-84e0-44b3-9b03-0792bc8d162b" providerId="ADAL" clId="{7373EB8E-325A-414E-8784-0011E5D4DCAB}" dt="2018-11-01T20:32:49.660" v="1416" actId="207"/>
          <ac:picMkLst>
            <pc:docMk/>
            <pc:sldMk cId="170639397" sldId="2796"/>
            <ac:picMk id="13" creationId="{289ECDA4-1B29-41FF-8602-A683070A985D}"/>
          </ac:picMkLst>
        </pc:picChg>
        <pc:picChg chg="add mod">
          <ac:chgData name="Lucas Jellema" userId="7e183fbb-84e0-44b3-9b03-0792bc8d162b" providerId="ADAL" clId="{7373EB8E-325A-414E-8784-0011E5D4DCAB}" dt="2018-11-01T20:29:47.960" v="1380" actId="1076"/>
          <ac:picMkLst>
            <pc:docMk/>
            <pc:sldMk cId="170639397" sldId="2796"/>
            <ac:picMk id="4098" creationId="{1A5ADA76-E072-4A80-B143-7E351F818E49}"/>
          </ac:picMkLst>
        </pc:picChg>
        <pc:picChg chg="add mod">
          <ac:chgData name="Lucas Jellema" userId="7e183fbb-84e0-44b3-9b03-0792bc8d162b" providerId="ADAL" clId="{7373EB8E-325A-414E-8784-0011E5D4DCAB}" dt="2018-11-01T20:32:26.762" v="1413" actId="14100"/>
          <ac:picMkLst>
            <pc:docMk/>
            <pc:sldMk cId="170639397" sldId="2796"/>
            <ac:picMk id="4100" creationId="{C5560AF3-A1C6-41BC-83C3-50263D84AF81}"/>
          </ac:picMkLst>
        </pc:picChg>
      </pc:sldChg>
      <pc:sldChg chg="addSp modSp add modAnim">
        <pc:chgData name="Lucas Jellema" userId="7e183fbb-84e0-44b3-9b03-0792bc8d162b" providerId="ADAL" clId="{7373EB8E-325A-414E-8784-0011E5D4DCAB}" dt="2018-11-05T10:35:18.926" v="1959" actId="1076"/>
        <pc:sldMkLst>
          <pc:docMk/>
          <pc:sldMk cId="3523012683" sldId="2797"/>
        </pc:sldMkLst>
        <pc:picChg chg="add mod">
          <ac:chgData name="Lucas Jellema" userId="7e183fbb-84e0-44b3-9b03-0792bc8d162b" providerId="ADAL" clId="{7373EB8E-325A-414E-8784-0011E5D4DCAB}" dt="2018-11-01T20:26:47.520" v="1369" actId="1076"/>
          <ac:picMkLst>
            <pc:docMk/>
            <pc:sldMk cId="3523012683" sldId="2797"/>
            <ac:picMk id="6" creationId="{4D5FBF23-7A76-499C-ABCE-CA8C8096A0BF}"/>
          </ac:picMkLst>
        </pc:picChg>
      </pc:sldChg>
      <pc:sldChg chg="addSp modSp add">
        <pc:chgData name="Lucas Jellema" userId="7e183fbb-84e0-44b3-9b03-0792bc8d162b" providerId="ADAL" clId="{7373EB8E-325A-414E-8784-0011E5D4DCAB}" dt="2018-11-05T10:48:55.908" v="1963" actId="1076"/>
        <pc:sldMkLst>
          <pc:docMk/>
          <pc:sldMk cId="1265772053" sldId="2798"/>
        </pc:sldMkLst>
        <pc:spChg chg="add mod">
          <ac:chgData name="Lucas Jellema" userId="7e183fbb-84e0-44b3-9b03-0792bc8d162b" providerId="ADAL" clId="{7373EB8E-325A-414E-8784-0011E5D4DCAB}" dt="2018-11-05T10:48:55.908" v="1963" actId="1076"/>
          <ac:spMkLst>
            <pc:docMk/>
            <pc:sldMk cId="1265772053" sldId="2798"/>
            <ac:spMk id="6" creationId="{D67407E8-C175-4684-A8AE-2D6BB63598D1}"/>
          </ac:spMkLst>
        </pc:spChg>
      </pc:sldChg>
      <pc:sldChg chg="addSp delSp modSp add ord">
        <pc:chgData name="Lucas Jellema" userId="7e183fbb-84e0-44b3-9b03-0792bc8d162b" providerId="ADAL" clId="{7373EB8E-325A-414E-8784-0011E5D4DCAB}" dt="2018-11-05T09:56:38.102" v="1886" actId="1440"/>
        <pc:sldMkLst>
          <pc:docMk/>
          <pc:sldMk cId="709884043" sldId="2799"/>
        </pc:sldMkLst>
        <pc:spChg chg="mod ord">
          <ac:chgData name="Lucas Jellema" userId="7e183fbb-84e0-44b3-9b03-0792bc8d162b" providerId="ADAL" clId="{7373EB8E-325A-414E-8784-0011E5D4DCAB}" dt="2018-11-01T20:59:32.701" v="1768" actId="20577"/>
          <ac:spMkLst>
            <pc:docMk/>
            <pc:sldMk cId="709884043" sldId="2799"/>
            <ac:spMk id="3" creationId="{CE40DC8C-DF23-419B-BEE6-0AB1C347542C}"/>
          </ac:spMkLst>
        </pc:spChg>
        <pc:picChg chg="add">
          <ac:chgData name="Lucas Jellema" userId="7e183fbb-84e0-44b3-9b03-0792bc8d162b" providerId="ADAL" clId="{7373EB8E-325A-414E-8784-0011E5D4DCAB}" dt="2018-11-01T20:59:08.357" v="1754" actId="14100"/>
          <ac:picMkLst>
            <pc:docMk/>
            <pc:sldMk cId="709884043" sldId="2799"/>
            <ac:picMk id="5" creationId="{AD9F228E-E1CA-48B6-94CA-A891C16E4F45}"/>
          </ac:picMkLst>
        </pc:picChg>
        <pc:picChg chg="add del">
          <ac:chgData name="Lucas Jellema" userId="7e183fbb-84e0-44b3-9b03-0792bc8d162b" providerId="ADAL" clId="{7373EB8E-325A-414E-8784-0011E5D4DCAB}" dt="2018-11-01T21:04:30.363" v="1797" actId="14100"/>
          <ac:picMkLst>
            <pc:docMk/>
            <pc:sldMk cId="709884043" sldId="2799"/>
            <ac:picMk id="6" creationId="{E956F14A-2DF2-41C3-84C3-8F7D2E09BFD3}"/>
          </ac:picMkLst>
        </pc:picChg>
      </pc:sldChg>
      <pc:sldChg chg="addSp delSp modSp add">
        <pc:chgData name="Lucas Jellema" userId="7e183fbb-84e0-44b3-9b03-0792bc8d162b" providerId="ADAL" clId="{7373EB8E-325A-414E-8784-0011E5D4DCAB}" dt="2018-11-01T21:05:08.342" v="1805" actId="1076"/>
        <pc:sldMkLst>
          <pc:docMk/>
          <pc:sldMk cId="824037783" sldId="2800"/>
        </pc:sldMkLst>
        <pc:spChg chg="del">
          <ac:chgData name="Lucas Jellema" userId="7e183fbb-84e0-44b3-9b03-0792bc8d162b" providerId="ADAL" clId="{7373EB8E-325A-414E-8784-0011E5D4DCAB}" dt="2018-11-01T21:04:37.080" v="1800" actId="1076"/>
          <ac:spMkLst>
            <pc:docMk/>
            <pc:sldMk cId="824037783" sldId="2800"/>
            <ac:spMk id="2" creationId="{7B725AAC-20E4-49B5-B2CD-0069AA1A9020}"/>
          </ac:spMkLst>
        </pc:spChg>
        <pc:spChg chg="del">
          <ac:chgData name="Lucas Jellema" userId="7e183fbb-84e0-44b3-9b03-0792bc8d162b" providerId="ADAL" clId="{7373EB8E-325A-414E-8784-0011E5D4DCAB}" dt="2018-11-01T21:04:37.080" v="1800" actId="1076"/>
          <ac:spMkLst>
            <pc:docMk/>
            <pc:sldMk cId="824037783" sldId="2800"/>
            <ac:spMk id="3" creationId="{E1F35D72-57B8-4495-A087-5E13335C940E}"/>
          </ac:spMkLst>
        </pc:spChg>
        <pc:spChg chg="del">
          <ac:chgData name="Lucas Jellema" userId="7e183fbb-84e0-44b3-9b03-0792bc8d162b" providerId="ADAL" clId="{7373EB8E-325A-414E-8784-0011E5D4DCAB}" dt="2018-11-01T21:04:37.080" v="1800" actId="1076"/>
          <ac:spMkLst>
            <pc:docMk/>
            <pc:sldMk cId="824037783" sldId="2800"/>
            <ac:spMk id="4" creationId="{AD632171-83F6-4055-97A2-F7586555CE3A}"/>
          </ac:spMkLst>
        </pc:spChg>
        <pc:spChg chg="add mod">
          <ac:chgData name="Lucas Jellema" userId="7e183fbb-84e0-44b3-9b03-0792bc8d162b" providerId="ADAL" clId="{7373EB8E-325A-414E-8784-0011E5D4DCAB}" dt="2018-11-01T21:04:37.080" v="1800" actId="1076"/>
          <ac:spMkLst>
            <pc:docMk/>
            <pc:sldMk cId="824037783" sldId="2800"/>
            <ac:spMk id="6" creationId="{B02FC731-B733-4D3A-BE95-9AA5BE11278E}"/>
          </ac:spMkLst>
        </pc:spChg>
        <pc:spChg chg="add mod">
          <ac:chgData name="Lucas Jellema" userId="7e183fbb-84e0-44b3-9b03-0792bc8d162b" providerId="ADAL" clId="{7373EB8E-325A-414E-8784-0011E5D4DCAB}" dt="2018-11-01T21:04:37.080" v="1800" actId="1076"/>
          <ac:spMkLst>
            <pc:docMk/>
            <pc:sldMk cId="824037783" sldId="2800"/>
            <ac:spMk id="7" creationId="{9323E84E-EE1D-419F-82A0-4F854FAFC36B}"/>
          </ac:spMkLst>
        </pc:spChg>
        <pc:picChg chg="add del">
          <ac:chgData name="Lucas Jellema" userId="7e183fbb-84e0-44b3-9b03-0792bc8d162b" providerId="ADAL" clId="{7373EB8E-325A-414E-8784-0011E5D4DCAB}" dt="2018-11-01T21:05:02.397" v="1801" actId="478"/>
          <ac:picMkLst>
            <pc:docMk/>
            <pc:sldMk cId="824037783" sldId="2800"/>
            <ac:picMk id="5" creationId="{4AF6C37D-19CA-46A4-8DCD-04A171680669}"/>
          </ac:picMkLst>
        </pc:picChg>
        <pc:picChg chg="add mod">
          <ac:chgData name="Lucas Jellema" userId="7e183fbb-84e0-44b3-9b03-0792bc8d162b" providerId="ADAL" clId="{7373EB8E-325A-414E-8784-0011E5D4DCAB}" dt="2018-11-01T21:05:08.342" v="1805" actId="1076"/>
          <ac:picMkLst>
            <pc:docMk/>
            <pc:sldMk cId="824037783" sldId="2800"/>
            <ac:picMk id="8" creationId="{0ECC1DDE-71AE-49E4-9F57-5205398B7759}"/>
          </ac:picMkLst>
        </pc:picChg>
      </pc:sldChg>
      <pc:sldChg chg="addSp add ord">
        <pc:chgData name="Lucas Jellema" userId="7e183fbb-84e0-44b3-9b03-0792bc8d162b" providerId="ADAL" clId="{7373EB8E-325A-414E-8784-0011E5D4DCAB}" dt="2018-11-01T21:33:56.787" v="1826" actId="114"/>
        <pc:sldMkLst>
          <pc:docMk/>
          <pc:sldMk cId="1998838478" sldId="2801"/>
        </pc:sldMkLst>
        <pc:picChg chg="add">
          <ac:chgData name="Lucas Jellema" userId="7e183fbb-84e0-44b3-9b03-0792bc8d162b" providerId="ADAL" clId="{7373EB8E-325A-414E-8784-0011E5D4DCAB}" dt="2018-11-01T21:33:39.703" v="1825" actId="114"/>
          <ac:picMkLst>
            <pc:docMk/>
            <pc:sldMk cId="1998838478" sldId="2801"/>
            <ac:picMk id="4" creationId="{54E2D409-8FB5-4FD7-A879-D10FF98FC399}"/>
          </ac:picMkLst>
        </pc:picChg>
      </pc:sldChg>
      <pc:sldChg chg="addSp modSp add modAnim">
        <pc:chgData name="Lucas Jellema" userId="7e183fbb-84e0-44b3-9b03-0792bc8d162b" providerId="ADAL" clId="{7373EB8E-325A-414E-8784-0011E5D4DCAB}" dt="2018-11-03T07:28:02.152" v="1880" actId="1076"/>
        <pc:sldMkLst>
          <pc:docMk/>
          <pc:sldMk cId="801497213" sldId="2802"/>
        </pc:sldMkLst>
        <pc:spChg chg="mod">
          <ac:chgData name="Lucas Jellema" userId="7e183fbb-84e0-44b3-9b03-0792bc8d162b" providerId="ADAL" clId="{7373EB8E-325A-414E-8784-0011E5D4DCAB}" dt="2018-11-03T07:14:39.684" v="1866" actId="20577"/>
          <ac:spMkLst>
            <pc:docMk/>
            <pc:sldMk cId="801497213" sldId="2802"/>
            <ac:spMk id="2" creationId="{FF80C20A-214A-4B6A-A8DF-4608F73240FF}"/>
          </ac:spMkLst>
        </pc:spChg>
        <pc:picChg chg="add mod">
          <ac:chgData name="Lucas Jellema" userId="7e183fbb-84e0-44b3-9b03-0792bc8d162b" providerId="ADAL" clId="{7373EB8E-325A-414E-8784-0011E5D4DCAB}" dt="2018-11-03T07:15:28.274" v="1871" actId="1076"/>
          <ac:picMkLst>
            <pc:docMk/>
            <pc:sldMk cId="801497213" sldId="2802"/>
            <ac:picMk id="6" creationId="{CA8AE466-02EE-4BF5-B293-C8C838A079F8}"/>
          </ac:picMkLst>
        </pc:picChg>
        <pc:picChg chg="add mod">
          <ac:chgData name="Lucas Jellema" userId="7e183fbb-84e0-44b3-9b03-0792bc8d162b" providerId="ADAL" clId="{7373EB8E-325A-414E-8784-0011E5D4DCAB}" dt="2018-11-03T07:27:48.573" v="1877" actId="1076"/>
          <ac:picMkLst>
            <pc:docMk/>
            <pc:sldMk cId="801497213" sldId="2802"/>
            <ac:picMk id="8" creationId="{BA9668E2-7DAD-4A32-9F22-9DE61B3C402A}"/>
          </ac:picMkLst>
        </pc:picChg>
        <pc:picChg chg="add mod">
          <ac:chgData name="Lucas Jellema" userId="7e183fbb-84e0-44b3-9b03-0792bc8d162b" providerId="ADAL" clId="{7373EB8E-325A-414E-8784-0011E5D4DCAB}" dt="2018-11-03T07:27:53.071" v="1878" actId="1076"/>
          <ac:picMkLst>
            <pc:docMk/>
            <pc:sldMk cId="801497213" sldId="2802"/>
            <ac:picMk id="9" creationId="{76507F6C-013A-452D-B13A-FED8050AF4A6}"/>
          </ac:picMkLst>
        </pc:picChg>
        <pc:picChg chg="add mod">
          <ac:chgData name="Lucas Jellema" userId="7e183fbb-84e0-44b3-9b03-0792bc8d162b" providerId="ADAL" clId="{7373EB8E-325A-414E-8784-0011E5D4DCAB}" dt="2018-11-03T07:16:01.009" v="1873" actId="114"/>
          <ac:picMkLst>
            <pc:docMk/>
            <pc:sldMk cId="801497213" sldId="2802"/>
            <ac:picMk id="1026" creationId="{642E35B5-FDC9-4C67-81E9-F68CA565DB0B}"/>
          </ac:picMkLst>
        </pc:picChg>
      </pc:sldChg>
      <pc:sldChg chg="addSp modSp add">
        <pc:chgData name="Lucas Jellema" userId="7e183fbb-84e0-44b3-9b03-0792bc8d162b" providerId="ADAL" clId="{7373EB8E-325A-414E-8784-0011E5D4DCAB}" dt="2018-11-03T09:43:58.832" v="1884" actId="1076"/>
        <pc:sldMkLst>
          <pc:docMk/>
          <pc:sldMk cId="3992941854" sldId="2803"/>
        </pc:sldMkLst>
        <pc:picChg chg="add mod">
          <ac:chgData name="Lucas Jellema" userId="7e183fbb-84e0-44b3-9b03-0792bc8d162b" providerId="ADAL" clId="{7373EB8E-325A-414E-8784-0011E5D4DCAB}" dt="2018-11-03T09:43:58.832" v="1884" actId="1076"/>
          <ac:picMkLst>
            <pc:docMk/>
            <pc:sldMk cId="3992941854" sldId="2803"/>
            <ac:picMk id="6" creationId="{BC1CCF96-71A6-4591-B3AF-B95F5003D571}"/>
          </ac:picMkLst>
        </pc:picChg>
      </pc:sldChg>
      <pc:sldChg chg="addSp delSp modSp add modTransition modAnim">
        <pc:chgData name="Lucas Jellema" userId="7e183fbb-84e0-44b3-9b03-0792bc8d162b" providerId="ADAL" clId="{7373EB8E-325A-414E-8784-0011E5D4DCAB}" dt="2018-11-05T10:30:23.704" v="1909" actId="1440"/>
        <pc:sldMkLst>
          <pc:docMk/>
          <pc:sldMk cId="224054739" sldId="2804"/>
        </pc:sldMkLst>
        <pc:spChg chg="del">
          <ac:chgData name="Lucas Jellema" userId="7e183fbb-84e0-44b3-9b03-0792bc8d162b" providerId="ADAL" clId="{7373EB8E-325A-414E-8784-0011E5D4DCAB}" dt="2018-11-05T10:28:28.958" v="1888" actId="1440"/>
          <ac:spMkLst>
            <pc:docMk/>
            <pc:sldMk cId="224054739" sldId="2804"/>
            <ac:spMk id="2" creationId="{8588879B-2D53-4599-9F5F-829FA56F4B50}"/>
          </ac:spMkLst>
        </pc:spChg>
        <pc:spChg chg="del">
          <ac:chgData name="Lucas Jellema" userId="7e183fbb-84e0-44b3-9b03-0792bc8d162b" providerId="ADAL" clId="{7373EB8E-325A-414E-8784-0011E5D4DCAB}" dt="2018-11-05T10:28:28.958" v="1888" actId="1440"/>
          <ac:spMkLst>
            <pc:docMk/>
            <pc:sldMk cId="224054739" sldId="2804"/>
            <ac:spMk id="3" creationId="{076F1FE1-A573-47CF-A052-C570FA9DD906}"/>
          </ac:spMkLst>
        </pc:spChg>
        <pc:spChg chg="del">
          <ac:chgData name="Lucas Jellema" userId="7e183fbb-84e0-44b3-9b03-0792bc8d162b" providerId="ADAL" clId="{7373EB8E-325A-414E-8784-0011E5D4DCAB}" dt="2018-11-05T10:28:28.958" v="1888" actId="1440"/>
          <ac:spMkLst>
            <pc:docMk/>
            <pc:sldMk cId="224054739" sldId="2804"/>
            <ac:spMk id="4" creationId="{34DB2EC9-1C4E-43A1-BFA0-9214EB7E75F6}"/>
          </ac:spMkLst>
        </pc:spChg>
        <pc:spChg chg="add mod">
          <ac:chgData name="Lucas Jellema" userId="7e183fbb-84e0-44b3-9b03-0792bc8d162b" providerId="ADAL" clId="{7373EB8E-325A-414E-8784-0011E5D4DCAB}" dt="2018-11-05T10:28:28.958" v="1888" actId="1440"/>
          <ac:spMkLst>
            <pc:docMk/>
            <pc:sldMk cId="224054739" sldId="2804"/>
            <ac:spMk id="5" creationId="{85E4DAD3-686C-42E2-BD16-879D20E83CE2}"/>
          </ac:spMkLst>
        </pc:spChg>
        <pc:picChg chg="add mod">
          <ac:chgData name="Lucas Jellema" userId="7e183fbb-84e0-44b3-9b03-0792bc8d162b" providerId="ADAL" clId="{7373EB8E-325A-414E-8784-0011E5D4DCAB}" dt="2018-11-05T10:28:44.685" v="1892" actId="14100"/>
          <ac:picMkLst>
            <pc:docMk/>
            <pc:sldMk cId="224054739" sldId="2804"/>
            <ac:picMk id="1026" creationId="{7A5AE236-6794-41BF-B4ED-6E11EB7F99A5}"/>
          </ac:picMkLst>
        </pc:picChg>
        <pc:picChg chg="add mod">
          <ac:chgData name="Lucas Jellema" userId="7e183fbb-84e0-44b3-9b03-0792bc8d162b" providerId="ADAL" clId="{7373EB8E-325A-414E-8784-0011E5D4DCAB}" dt="2018-11-05T10:29:59.397" v="1902" actId="1076"/>
          <ac:picMkLst>
            <pc:docMk/>
            <pc:sldMk cId="224054739" sldId="2804"/>
            <ac:picMk id="1028" creationId="{A8385965-0DBF-4FD3-9924-DAB9C71BD248}"/>
          </ac:picMkLst>
        </pc:picChg>
        <pc:picChg chg="add mod">
          <ac:chgData name="Lucas Jellema" userId="7e183fbb-84e0-44b3-9b03-0792bc8d162b" providerId="ADAL" clId="{7373EB8E-325A-414E-8784-0011E5D4DCAB}" dt="2018-11-05T10:30:03.678" v="1904" actId="1076"/>
          <ac:picMkLst>
            <pc:docMk/>
            <pc:sldMk cId="224054739" sldId="2804"/>
            <ac:picMk id="1030" creationId="{995412B4-A475-4A16-BDE2-CE2F5D744A33}"/>
          </ac:picMkLst>
        </pc:picChg>
        <pc:picChg chg="add mod">
          <ac:chgData name="Lucas Jellema" userId="7e183fbb-84e0-44b3-9b03-0792bc8d162b" providerId="ADAL" clId="{7373EB8E-325A-414E-8784-0011E5D4DCAB}" dt="2018-11-05T10:30:23.704" v="1909" actId="1440"/>
          <ac:picMkLst>
            <pc:docMk/>
            <pc:sldMk cId="224054739" sldId="2804"/>
            <ac:picMk id="1032" creationId="{70E60255-BA4A-468E-ACD0-57BFF966687E}"/>
          </ac:picMkLst>
        </pc:picChg>
      </pc:sldChg>
      <pc:sldMasterChg chg="delSldLayout">
        <pc:chgData name="Lucas Jellema" userId="7e183fbb-84e0-44b3-9b03-0792bc8d162b" providerId="ADAL" clId="{7373EB8E-325A-414E-8784-0011E5D4DCAB}" dt="2018-10-31T10:53:38.685" v="184" actId="2696"/>
        <pc:sldMasterMkLst>
          <pc:docMk/>
          <pc:sldMasterMk cId="622555708" sldId="2147483672"/>
        </pc:sldMasterMkLst>
      </pc:sldMasterChg>
      <pc:sldMasterChg chg="delSldLayout">
        <pc:chgData name="Lucas Jellema" userId="7e183fbb-84e0-44b3-9b03-0792bc8d162b" providerId="ADAL" clId="{7373EB8E-325A-414E-8784-0011E5D4DCAB}" dt="2018-11-01T20:21:52.963" v="1302" actId="2696"/>
        <pc:sldMasterMkLst>
          <pc:docMk/>
          <pc:sldMasterMk cId="4161245339" sldId="2147483761"/>
        </pc:sldMasterMkLst>
      </pc:sldMasterChg>
    </pc:docChg>
  </pc:docChgLst>
  <pc:docChgLst>
    <pc:chgData name="Lucas Jellema" userId="7e183fbb-84e0-44b3-9b03-0792bc8d162b" providerId="ADAL" clId="{4D69A769-8299-449B-8E0F-501553BC014B}"/>
    <pc:docChg chg="delSld modSection">
      <pc:chgData name="Lucas Jellema" userId="7e183fbb-84e0-44b3-9b03-0792bc8d162b" providerId="ADAL" clId="{4D69A769-8299-449B-8E0F-501553BC014B}" dt="2018-10-26T15:21:20.380" v="15" actId="2696"/>
      <pc:docMkLst>
        <pc:docMk/>
      </pc:docMkLst>
      <pc:sldChg chg="del">
        <pc:chgData name="Lucas Jellema" userId="7e183fbb-84e0-44b3-9b03-0792bc8d162b" providerId="ADAL" clId="{4D69A769-8299-449B-8E0F-501553BC014B}" dt="2018-10-26T15:21:20.097" v="3" actId="2696"/>
        <pc:sldMkLst>
          <pc:docMk/>
          <pc:sldMk cId="1325045821" sldId="499"/>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166240-D71B-4F20-8328-1924B796043C}" type="doc">
      <dgm:prSet loTypeId="urn:microsoft.com/office/officeart/2005/8/layout/lProcess2" loCatId="relationship" qsTypeId="urn:microsoft.com/office/officeart/2005/8/quickstyle/simple1" qsCatId="simple" csTypeId="urn:microsoft.com/office/officeart/2005/8/colors/accent4_2" csCatId="accent4" phldr="1"/>
      <dgm:spPr/>
      <dgm:t>
        <a:bodyPr/>
        <a:lstStyle/>
        <a:p>
          <a:endParaRPr lang="en-US"/>
        </a:p>
      </dgm:t>
    </dgm:pt>
    <dgm:pt modelId="{D905F919-3EEE-4BF0-8E90-B07E43B5C275}">
      <dgm:prSet phldrT="[Text]" custT="1"/>
      <dgm:spPr/>
      <dgm:t>
        <a:bodyPr/>
        <a:lstStyle/>
        <a:p>
          <a:r>
            <a:rPr lang="en-US" sz="2000" dirty="0"/>
            <a:t>Compute</a:t>
          </a:r>
        </a:p>
      </dgm:t>
    </dgm:pt>
    <dgm:pt modelId="{D043B18E-87C5-4332-82EA-32BAB8E287CC}" type="parTrans" cxnId="{9588CC03-AC7E-4AF8-AF13-07B22831F872}">
      <dgm:prSet/>
      <dgm:spPr/>
      <dgm:t>
        <a:bodyPr/>
        <a:lstStyle/>
        <a:p>
          <a:endParaRPr lang="en-US"/>
        </a:p>
      </dgm:t>
    </dgm:pt>
    <dgm:pt modelId="{01CDC028-9E20-4E53-BDC4-BD03A3A1102C}" type="sibTrans" cxnId="{9588CC03-AC7E-4AF8-AF13-07B22831F872}">
      <dgm:prSet/>
      <dgm:spPr/>
      <dgm:t>
        <a:bodyPr/>
        <a:lstStyle/>
        <a:p>
          <a:endParaRPr lang="en-US"/>
        </a:p>
      </dgm:t>
    </dgm:pt>
    <dgm:pt modelId="{7F20BE1E-8C1F-40A2-B679-7CA6C4484C0E}">
      <dgm:prSet phldrT="[Text]" custT="1"/>
      <dgm:spPr>
        <a:ln>
          <a:noFill/>
        </a:ln>
      </dgm:spPr>
      <dgm:t>
        <a:bodyPr/>
        <a:lstStyle/>
        <a:p>
          <a:r>
            <a:rPr lang="en-US" sz="1000" dirty="0"/>
            <a:t>Bare Metal</a:t>
          </a:r>
        </a:p>
      </dgm:t>
    </dgm:pt>
    <dgm:pt modelId="{37F47326-4A5E-4249-820B-2E7448ECBAE0}" type="parTrans" cxnId="{25A12313-9220-417B-B360-5AE8CE8AC697}">
      <dgm:prSet/>
      <dgm:spPr/>
      <dgm:t>
        <a:bodyPr/>
        <a:lstStyle/>
        <a:p>
          <a:endParaRPr lang="en-US"/>
        </a:p>
      </dgm:t>
    </dgm:pt>
    <dgm:pt modelId="{B3B360CC-7F24-4830-9419-EC1D30213A5D}" type="sibTrans" cxnId="{25A12313-9220-417B-B360-5AE8CE8AC697}">
      <dgm:prSet/>
      <dgm:spPr/>
      <dgm:t>
        <a:bodyPr/>
        <a:lstStyle/>
        <a:p>
          <a:endParaRPr lang="en-US"/>
        </a:p>
      </dgm:t>
    </dgm:pt>
    <dgm:pt modelId="{9151E3D2-B8CB-4C44-B063-952A319C392D}">
      <dgm:prSet phldrT="[Text]" custT="1"/>
      <dgm:spPr>
        <a:ln>
          <a:noFill/>
        </a:ln>
      </dgm:spPr>
      <dgm:t>
        <a:bodyPr/>
        <a:lstStyle/>
        <a:p>
          <a:r>
            <a:rPr lang="en-US" sz="1000" dirty="0"/>
            <a:t>Virtual Machines</a:t>
          </a:r>
        </a:p>
      </dgm:t>
    </dgm:pt>
    <dgm:pt modelId="{6E62233F-D306-460D-B353-58AEC69F5B0E}" type="parTrans" cxnId="{DBC00866-7FC2-49D2-B138-5217F07AD287}">
      <dgm:prSet/>
      <dgm:spPr/>
      <dgm:t>
        <a:bodyPr/>
        <a:lstStyle/>
        <a:p>
          <a:endParaRPr lang="en-US"/>
        </a:p>
      </dgm:t>
    </dgm:pt>
    <dgm:pt modelId="{2189807F-7B93-4B5D-943F-8FA8829768F4}" type="sibTrans" cxnId="{DBC00866-7FC2-49D2-B138-5217F07AD287}">
      <dgm:prSet/>
      <dgm:spPr/>
      <dgm:t>
        <a:bodyPr/>
        <a:lstStyle/>
        <a:p>
          <a:endParaRPr lang="en-US"/>
        </a:p>
      </dgm:t>
    </dgm:pt>
    <dgm:pt modelId="{7A4E0C75-E017-4073-AB28-92F7E4ED5BC7}">
      <dgm:prSet phldrT="[Text]" custT="1"/>
      <dgm:spPr/>
      <dgm:t>
        <a:bodyPr/>
        <a:lstStyle/>
        <a:p>
          <a:r>
            <a:rPr lang="en-US" sz="2000" dirty="0"/>
            <a:t>Storage</a:t>
          </a:r>
        </a:p>
      </dgm:t>
    </dgm:pt>
    <dgm:pt modelId="{72D57BD7-2D1D-4D7D-BE37-D45B6518354F}" type="parTrans" cxnId="{78F9350F-9A7E-4887-8780-AE6C93EBDC38}">
      <dgm:prSet/>
      <dgm:spPr/>
      <dgm:t>
        <a:bodyPr/>
        <a:lstStyle/>
        <a:p>
          <a:endParaRPr lang="en-US"/>
        </a:p>
      </dgm:t>
    </dgm:pt>
    <dgm:pt modelId="{8CD187E1-0FB0-4371-832D-5DEB5B152713}" type="sibTrans" cxnId="{78F9350F-9A7E-4887-8780-AE6C93EBDC38}">
      <dgm:prSet/>
      <dgm:spPr/>
      <dgm:t>
        <a:bodyPr/>
        <a:lstStyle/>
        <a:p>
          <a:endParaRPr lang="en-US"/>
        </a:p>
      </dgm:t>
    </dgm:pt>
    <dgm:pt modelId="{E66E33F4-33A5-43BC-A076-D6A3FC021D3A}">
      <dgm:prSet phldrT="[Text]" custT="1"/>
      <dgm:spPr>
        <a:ln>
          <a:noFill/>
        </a:ln>
      </dgm:spPr>
      <dgm:t>
        <a:bodyPr/>
        <a:lstStyle/>
        <a:p>
          <a:r>
            <a:rPr lang="en-US" sz="1000" dirty="0"/>
            <a:t>Block</a:t>
          </a:r>
        </a:p>
      </dgm:t>
    </dgm:pt>
    <dgm:pt modelId="{908AEC9F-CF62-4270-BD4B-10DC9E654F56}" type="parTrans" cxnId="{0D8A2225-DC10-42C1-B0C0-6FA687426A18}">
      <dgm:prSet/>
      <dgm:spPr/>
      <dgm:t>
        <a:bodyPr/>
        <a:lstStyle/>
        <a:p>
          <a:endParaRPr lang="en-US"/>
        </a:p>
      </dgm:t>
    </dgm:pt>
    <dgm:pt modelId="{DBD5BF5A-0419-4686-8C4B-5F75064F09E7}" type="sibTrans" cxnId="{0D8A2225-DC10-42C1-B0C0-6FA687426A18}">
      <dgm:prSet/>
      <dgm:spPr/>
      <dgm:t>
        <a:bodyPr/>
        <a:lstStyle/>
        <a:p>
          <a:endParaRPr lang="en-US"/>
        </a:p>
      </dgm:t>
    </dgm:pt>
    <dgm:pt modelId="{8373B463-3860-4B67-9952-5239B392C278}">
      <dgm:prSet phldrT="[Text]" custT="1"/>
      <dgm:spPr>
        <a:ln>
          <a:noFill/>
        </a:ln>
      </dgm:spPr>
      <dgm:t>
        <a:bodyPr/>
        <a:lstStyle/>
        <a:p>
          <a:r>
            <a:rPr lang="en-US" sz="1000" dirty="0"/>
            <a:t>Object</a:t>
          </a:r>
        </a:p>
      </dgm:t>
    </dgm:pt>
    <dgm:pt modelId="{D325E8A0-F411-47BA-A7AC-18D9F9AC57AA}" type="parTrans" cxnId="{B29CCA32-8F49-4623-B1CA-82C6AE00819E}">
      <dgm:prSet/>
      <dgm:spPr/>
      <dgm:t>
        <a:bodyPr/>
        <a:lstStyle/>
        <a:p>
          <a:endParaRPr lang="en-US"/>
        </a:p>
      </dgm:t>
    </dgm:pt>
    <dgm:pt modelId="{BE5A5F9E-491D-4EE9-9572-203637D8F61F}" type="sibTrans" cxnId="{B29CCA32-8F49-4623-B1CA-82C6AE00819E}">
      <dgm:prSet/>
      <dgm:spPr/>
      <dgm:t>
        <a:bodyPr/>
        <a:lstStyle/>
        <a:p>
          <a:endParaRPr lang="en-US"/>
        </a:p>
      </dgm:t>
    </dgm:pt>
    <dgm:pt modelId="{4C60C232-BA47-4957-B28C-3437E0B362FD}">
      <dgm:prSet phldrT="[Text]" custT="1"/>
      <dgm:spPr/>
      <dgm:t>
        <a:bodyPr/>
        <a:lstStyle/>
        <a:p>
          <a:r>
            <a:rPr lang="en-US" sz="2000" dirty="0"/>
            <a:t>Networking</a:t>
          </a:r>
        </a:p>
      </dgm:t>
    </dgm:pt>
    <dgm:pt modelId="{CB8BCDFC-C4CF-4C3C-B0A7-310E45386DA5}" type="parTrans" cxnId="{11F9E221-F649-4029-9C80-3495B58D28BD}">
      <dgm:prSet/>
      <dgm:spPr/>
      <dgm:t>
        <a:bodyPr/>
        <a:lstStyle/>
        <a:p>
          <a:endParaRPr lang="en-US"/>
        </a:p>
      </dgm:t>
    </dgm:pt>
    <dgm:pt modelId="{FD01BE7D-589E-4471-897D-DF76729D64FF}" type="sibTrans" cxnId="{11F9E221-F649-4029-9C80-3495B58D28BD}">
      <dgm:prSet/>
      <dgm:spPr/>
      <dgm:t>
        <a:bodyPr/>
        <a:lstStyle/>
        <a:p>
          <a:endParaRPr lang="en-US"/>
        </a:p>
      </dgm:t>
    </dgm:pt>
    <dgm:pt modelId="{96454D4D-0CCE-498D-A13B-86BB1AF0433D}">
      <dgm:prSet phldrT="[Text]" custT="1"/>
      <dgm:spPr>
        <a:ln>
          <a:noFill/>
        </a:ln>
      </dgm:spPr>
      <dgm:t>
        <a:bodyPr/>
        <a:lstStyle/>
        <a:p>
          <a:r>
            <a:rPr lang="en-US" sz="1000" dirty="0"/>
            <a:t>VCN</a:t>
          </a:r>
        </a:p>
      </dgm:t>
    </dgm:pt>
    <dgm:pt modelId="{B3DE2E4F-6C3C-46B3-AC13-4347B504DFD1}" type="parTrans" cxnId="{865E5D0E-5914-4705-B8F9-6FC517DDEDD8}">
      <dgm:prSet/>
      <dgm:spPr/>
      <dgm:t>
        <a:bodyPr/>
        <a:lstStyle/>
        <a:p>
          <a:endParaRPr lang="en-US"/>
        </a:p>
      </dgm:t>
    </dgm:pt>
    <dgm:pt modelId="{78116633-996B-4E14-999F-AD2694E43EC6}" type="sibTrans" cxnId="{865E5D0E-5914-4705-B8F9-6FC517DDEDD8}">
      <dgm:prSet/>
      <dgm:spPr/>
      <dgm:t>
        <a:bodyPr/>
        <a:lstStyle/>
        <a:p>
          <a:endParaRPr lang="en-US"/>
        </a:p>
      </dgm:t>
    </dgm:pt>
    <dgm:pt modelId="{2FB5BE0C-DF01-4D06-92AD-F54F1F06BB35}">
      <dgm:prSet phldrT="[Text]" custT="1"/>
      <dgm:spPr>
        <a:ln>
          <a:noFill/>
        </a:ln>
      </dgm:spPr>
      <dgm:t>
        <a:bodyPr/>
        <a:lstStyle/>
        <a:p>
          <a:r>
            <a:rPr lang="en-US" sz="1000" dirty="0"/>
            <a:t>Load Balancer (</a:t>
          </a:r>
          <a:r>
            <a:rPr lang="en-US" sz="1000" dirty="0" err="1"/>
            <a:t>LBaaS</a:t>
          </a:r>
          <a:r>
            <a:rPr lang="en-US" sz="1000" dirty="0"/>
            <a:t>)</a:t>
          </a:r>
        </a:p>
      </dgm:t>
    </dgm:pt>
    <dgm:pt modelId="{524C450B-10D9-49CD-9C95-6E85365FE41A}" type="parTrans" cxnId="{BEF2D579-3574-4676-A79B-12ECD2BAAA1E}">
      <dgm:prSet/>
      <dgm:spPr/>
      <dgm:t>
        <a:bodyPr/>
        <a:lstStyle/>
        <a:p>
          <a:endParaRPr lang="en-US"/>
        </a:p>
      </dgm:t>
    </dgm:pt>
    <dgm:pt modelId="{C87F19AF-44AD-4B8E-954C-1554FA6CB717}" type="sibTrans" cxnId="{BEF2D579-3574-4676-A79B-12ECD2BAAA1E}">
      <dgm:prSet/>
      <dgm:spPr/>
      <dgm:t>
        <a:bodyPr/>
        <a:lstStyle/>
        <a:p>
          <a:endParaRPr lang="en-US"/>
        </a:p>
      </dgm:t>
    </dgm:pt>
    <dgm:pt modelId="{1BE2EF60-B06F-4199-894B-694594A7524F}">
      <dgm:prSet phldrT="[Text]"/>
      <dgm:spPr>
        <a:ln>
          <a:noFill/>
        </a:ln>
      </dgm:spPr>
      <dgm:t>
        <a:bodyPr/>
        <a:lstStyle/>
        <a:p>
          <a:r>
            <a:rPr lang="en-US" dirty="0"/>
            <a:t>GPU shapes</a:t>
          </a:r>
        </a:p>
      </dgm:t>
    </dgm:pt>
    <dgm:pt modelId="{B50A8655-E0BE-44C1-A3D1-3E558B15B917}" type="parTrans" cxnId="{7C5EE3BF-6391-4341-BCB6-A7392CB180B4}">
      <dgm:prSet/>
      <dgm:spPr/>
      <dgm:t>
        <a:bodyPr/>
        <a:lstStyle/>
        <a:p>
          <a:endParaRPr lang="en-US"/>
        </a:p>
      </dgm:t>
    </dgm:pt>
    <dgm:pt modelId="{02BC36C1-A4DD-454C-98A6-0125EF1C5CD8}" type="sibTrans" cxnId="{7C5EE3BF-6391-4341-BCB6-A7392CB180B4}">
      <dgm:prSet/>
      <dgm:spPr/>
      <dgm:t>
        <a:bodyPr/>
        <a:lstStyle/>
        <a:p>
          <a:endParaRPr lang="en-US"/>
        </a:p>
      </dgm:t>
    </dgm:pt>
    <dgm:pt modelId="{BCF254FE-2AE2-4E17-8A22-61D5F1BDC2E5}">
      <dgm:prSet phldrT="[Text]"/>
      <dgm:spPr>
        <a:ln>
          <a:noFill/>
        </a:ln>
      </dgm:spPr>
      <dgm:t>
        <a:bodyPr/>
        <a:lstStyle/>
        <a:p>
          <a:r>
            <a:rPr lang="en-US" dirty="0"/>
            <a:t>High frequency CPUs</a:t>
          </a:r>
        </a:p>
      </dgm:t>
    </dgm:pt>
    <dgm:pt modelId="{BC6C5886-AA26-459D-9B3E-0B30E1953FCE}" type="parTrans" cxnId="{AC533E34-5DF2-4D3D-9EE8-EAA71A40D494}">
      <dgm:prSet/>
      <dgm:spPr/>
      <dgm:t>
        <a:bodyPr/>
        <a:lstStyle/>
        <a:p>
          <a:endParaRPr lang="en-US"/>
        </a:p>
      </dgm:t>
    </dgm:pt>
    <dgm:pt modelId="{91467113-F43A-48A5-B053-68104E00C30F}" type="sibTrans" cxnId="{AC533E34-5DF2-4D3D-9EE8-EAA71A40D494}">
      <dgm:prSet/>
      <dgm:spPr/>
      <dgm:t>
        <a:bodyPr/>
        <a:lstStyle/>
        <a:p>
          <a:endParaRPr lang="en-US"/>
        </a:p>
      </dgm:t>
    </dgm:pt>
    <dgm:pt modelId="{6F9EBF19-B189-4BE0-B81C-ED3930768C77}">
      <dgm:prSet phldrT="[Text]" custT="1"/>
      <dgm:spPr>
        <a:ln>
          <a:noFill/>
        </a:ln>
      </dgm:spPr>
      <dgm:t>
        <a:bodyPr/>
        <a:lstStyle/>
        <a:p>
          <a:r>
            <a:rPr lang="en-US" sz="1000" dirty="0"/>
            <a:t>Object Archive</a:t>
          </a:r>
        </a:p>
      </dgm:t>
    </dgm:pt>
    <dgm:pt modelId="{C24001DB-EA9D-4ABE-9A09-269F7A8A5BDF}" type="parTrans" cxnId="{2AEFA284-CA86-4950-8406-21CB2A318F04}">
      <dgm:prSet/>
      <dgm:spPr/>
      <dgm:t>
        <a:bodyPr/>
        <a:lstStyle/>
        <a:p>
          <a:endParaRPr lang="en-US"/>
        </a:p>
      </dgm:t>
    </dgm:pt>
    <dgm:pt modelId="{68CCE157-8B52-41E7-8248-61C06C0BBBDB}" type="sibTrans" cxnId="{2AEFA284-CA86-4950-8406-21CB2A318F04}">
      <dgm:prSet/>
      <dgm:spPr/>
      <dgm:t>
        <a:bodyPr/>
        <a:lstStyle/>
        <a:p>
          <a:endParaRPr lang="en-US"/>
        </a:p>
      </dgm:t>
    </dgm:pt>
    <dgm:pt modelId="{DA683703-6EDE-433E-90A0-2FAB66D262C0}">
      <dgm:prSet phldrT="[Text]" custT="1"/>
      <dgm:spPr>
        <a:ln>
          <a:noFill/>
        </a:ln>
      </dgm:spPr>
      <dgm:t>
        <a:bodyPr/>
        <a:lstStyle/>
        <a:p>
          <a:r>
            <a:rPr lang="en-US" sz="1000" dirty="0"/>
            <a:t>File</a:t>
          </a:r>
        </a:p>
      </dgm:t>
    </dgm:pt>
    <dgm:pt modelId="{38B3741F-A0BF-4277-B05E-DD1B0E506B35}" type="parTrans" cxnId="{8164608A-E529-4983-9C2F-019A9CE34124}">
      <dgm:prSet/>
      <dgm:spPr/>
      <dgm:t>
        <a:bodyPr/>
        <a:lstStyle/>
        <a:p>
          <a:endParaRPr lang="en-US"/>
        </a:p>
      </dgm:t>
    </dgm:pt>
    <dgm:pt modelId="{B510D983-45B0-456C-8A87-2282D6E99948}" type="sibTrans" cxnId="{8164608A-E529-4983-9C2F-019A9CE34124}">
      <dgm:prSet/>
      <dgm:spPr/>
      <dgm:t>
        <a:bodyPr/>
        <a:lstStyle/>
        <a:p>
          <a:endParaRPr lang="en-US"/>
        </a:p>
      </dgm:t>
    </dgm:pt>
    <dgm:pt modelId="{0A33D769-2D6E-4FCB-9B0C-D65A6F0DD2C4}">
      <dgm:prSet phldrT="[Text]" custT="1"/>
      <dgm:spPr>
        <a:ln>
          <a:noFill/>
        </a:ln>
      </dgm:spPr>
      <dgm:t>
        <a:bodyPr/>
        <a:lstStyle/>
        <a:p>
          <a:r>
            <a:rPr lang="en-US" sz="1000" dirty="0"/>
            <a:t>Storage Gateway</a:t>
          </a:r>
        </a:p>
      </dgm:t>
    </dgm:pt>
    <dgm:pt modelId="{1A0BE2D1-F3FB-40F4-A54E-E83211B41F8A}" type="parTrans" cxnId="{84FC5CF6-9192-4AB2-A66F-3C8F818BFE68}">
      <dgm:prSet/>
      <dgm:spPr/>
      <dgm:t>
        <a:bodyPr/>
        <a:lstStyle/>
        <a:p>
          <a:endParaRPr lang="en-US"/>
        </a:p>
      </dgm:t>
    </dgm:pt>
    <dgm:pt modelId="{7A1765A2-C461-44FD-9F82-742491577FA5}" type="sibTrans" cxnId="{84FC5CF6-9192-4AB2-A66F-3C8F818BFE68}">
      <dgm:prSet/>
      <dgm:spPr/>
      <dgm:t>
        <a:bodyPr/>
        <a:lstStyle/>
        <a:p>
          <a:endParaRPr lang="en-US"/>
        </a:p>
      </dgm:t>
    </dgm:pt>
    <dgm:pt modelId="{64631A6B-0020-49AD-AC10-55AE47C3929F}">
      <dgm:prSet phldrT="[Text]" custT="1"/>
      <dgm:spPr>
        <a:ln>
          <a:noFill/>
        </a:ln>
      </dgm:spPr>
      <dgm:t>
        <a:bodyPr/>
        <a:lstStyle/>
        <a:p>
          <a:r>
            <a:rPr lang="en-US" sz="1000" dirty="0"/>
            <a:t>Service Gateway</a:t>
          </a:r>
        </a:p>
      </dgm:t>
    </dgm:pt>
    <dgm:pt modelId="{F2E9C330-29CA-403D-A274-77C6A162D85D}" type="parTrans" cxnId="{7AD4194A-AFB9-490E-8319-7C98E8A3D0E7}">
      <dgm:prSet/>
      <dgm:spPr/>
      <dgm:t>
        <a:bodyPr/>
        <a:lstStyle/>
        <a:p>
          <a:endParaRPr lang="en-US"/>
        </a:p>
      </dgm:t>
    </dgm:pt>
    <dgm:pt modelId="{1C782FA4-47D8-4108-A79A-C21E1805FEA0}" type="sibTrans" cxnId="{7AD4194A-AFB9-490E-8319-7C98E8A3D0E7}">
      <dgm:prSet/>
      <dgm:spPr/>
      <dgm:t>
        <a:bodyPr/>
        <a:lstStyle/>
        <a:p>
          <a:endParaRPr lang="en-US"/>
        </a:p>
      </dgm:t>
    </dgm:pt>
    <dgm:pt modelId="{D752D197-7D9F-4D5F-A6EE-F91BEF5C0E71}">
      <dgm:prSet phldrT="[Text]" custT="1"/>
      <dgm:spPr>
        <a:ln>
          <a:noFill/>
        </a:ln>
      </dgm:spPr>
      <dgm:t>
        <a:bodyPr/>
        <a:lstStyle/>
        <a:p>
          <a:r>
            <a:rPr lang="en-US" sz="1000" dirty="0" err="1"/>
            <a:t>FastConnect</a:t>
          </a:r>
          <a:endParaRPr lang="en-US" sz="1000" dirty="0"/>
        </a:p>
      </dgm:t>
    </dgm:pt>
    <dgm:pt modelId="{90743018-69BC-4A60-AC2B-CFF5DEA236BC}" type="parTrans" cxnId="{7265CFD7-73C2-4C22-A6B9-7C69C5B6F672}">
      <dgm:prSet/>
      <dgm:spPr/>
      <dgm:t>
        <a:bodyPr/>
        <a:lstStyle/>
        <a:p>
          <a:endParaRPr lang="en-US"/>
        </a:p>
      </dgm:t>
    </dgm:pt>
    <dgm:pt modelId="{4023342D-7CB6-4ACD-9930-C8E5C184307B}" type="sibTrans" cxnId="{7265CFD7-73C2-4C22-A6B9-7C69C5B6F672}">
      <dgm:prSet/>
      <dgm:spPr/>
      <dgm:t>
        <a:bodyPr/>
        <a:lstStyle/>
        <a:p>
          <a:endParaRPr lang="en-US"/>
        </a:p>
      </dgm:t>
    </dgm:pt>
    <dgm:pt modelId="{B750EBA4-BF5A-4411-AEE6-E2BA5365B38C}">
      <dgm:prSet phldrT="[Text]" custT="1"/>
      <dgm:spPr>
        <a:ln>
          <a:noFill/>
        </a:ln>
      </dgm:spPr>
      <dgm:t>
        <a:bodyPr/>
        <a:lstStyle/>
        <a:p>
          <a:r>
            <a:rPr lang="en-US" sz="900" dirty="0"/>
            <a:t>Content Delivery Network (CDN)</a:t>
          </a:r>
        </a:p>
      </dgm:t>
    </dgm:pt>
    <dgm:pt modelId="{C56F0B2A-93C5-4CBB-9076-FCEB7E6DC824}" type="parTrans" cxnId="{8DDF4DA2-F58E-4212-807D-0FAFE6F2CD79}">
      <dgm:prSet/>
      <dgm:spPr/>
      <dgm:t>
        <a:bodyPr/>
        <a:lstStyle/>
        <a:p>
          <a:endParaRPr lang="en-US"/>
        </a:p>
      </dgm:t>
    </dgm:pt>
    <dgm:pt modelId="{BE4A1593-79D0-41A2-A3A5-C2BF9898CD70}" type="sibTrans" cxnId="{8DDF4DA2-F58E-4212-807D-0FAFE6F2CD79}">
      <dgm:prSet/>
      <dgm:spPr/>
      <dgm:t>
        <a:bodyPr/>
        <a:lstStyle/>
        <a:p>
          <a:endParaRPr lang="en-US"/>
        </a:p>
      </dgm:t>
    </dgm:pt>
    <dgm:pt modelId="{8DBD2E31-3706-4484-A218-490884E1B77E}">
      <dgm:prSet phldrT="[Text]" custT="1"/>
      <dgm:spPr>
        <a:ln>
          <a:noFill/>
        </a:ln>
      </dgm:spPr>
      <dgm:t>
        <a:bodyPr/>
        <a:lstStyle/>
        <a:p>
          <a:r>
            <a:rPr lang="en-US" sz="1000" dirty="0"/>
            <a:t>DNS</a:t>
          </a:r>
        </a:p>
      </dgm:t>
    </dgm:pt>
    <dgm:pt modelId="{4C7D2D87-EE37-4FFC-9E34-00506C9B7677}" type="parTrans" cxnId="{5658F1DD-A498-475B-B38B-791D6D6E9095}">
      <dgm:prSet/>
      <dgm:spPr/>
      <dgm:t>
        <a:bodyPr/>
        <a:lstStyle/>
        <a:p>
          <a:endParaRPr lang="en-US"/>
        </a:p>
      </dgm:t>
    </dgm:pt>
    <dgm:pt modelId="{83852F2F-71C7-4E5E-BA5A-8873C3A1DEE3}" type="sibTrans" cxnId="{5658F1DD-A498-475B-B38B-791D6D6E9095}">
      <dgm:prSet/>
      <dgm:spPr/>
      <dgm:t>
        <a:bodyPr/>
        <a:lstStyle/>
        <a:p>
          <a:endParaRPr lang="en-US"/>
        </a:p>
      </dgm:t>
    </dgm:pt>
    <dgm:pt modelId="{56758F7E-D045-42A3-B6E9-574306F678FE}">
      <dgm:prSet phldrT="[Text]" custT="1"/>
      <dgm:spPr/>
      <dgm:t>
        <a:bodyPr/>
        <a:lstStyle/>
        <a:p>
          <a:r>
            <a:rPr lang="en-US" sz="2000" dirty="0"/>
            <a:t>Security</a:t>
          </a:r>
        </a:p>
      </dgm:t>
    </dgm:pt>
    <dgm:pt modelId="{E3DF989D-7392-479E-8919-060C5E2CA38B}" type="parTrans" cxnId="{26524150-EB8E-454D-9D24-293F72639009}">
      <dgm:prSet/>
      <dgm:spPr/>
      <dgm:t>
        <a:bodyPr/>
        <a:lstStyle/>
        <a:p>
          <a:endParaRPr lang="en-US"/>
        </a:p>
      </dgm:t>
    </dgm:pt>
    <dgm:pt modelId="{148BCE59-EFF5-420D-8A37-3AAEF2FD14CC}" type="sibTrans" cxnId="{26524150-EB8E-454D-9D24-293F72639009}">
      <dgm:prSet/>
      <dgm:spPr/>
      <dgm:t>
        <a:bodyPr/>
        <a:lstStyle/>
        <a:p>
          <a:endParaRPr lang="en-US"/>
        </a:p>
      </dgm:t>
    </dgm:pt>
    <dgm:pt modelId="{C8A57E5B-D791-4E18-B121-1A6A6D70EC71}">
      <dgm:prSet phldrT="[Text]" custT="1"/>
      <dgm:spPr>
        <a:ln>
          <a:noFill/>
        </a:ln>
      </dgm:spPr>
      <dgm:t>
        <a:bodyPr/>
        <a:lstStyle/>
        <a:p>
          <a:r>
            <a:rPr lang="en-US" sz="900" dirty="0"/>
            <a:t>Key Management Service (KMS)</a:t>
          </a:r>
        </a:p>
      </dgm:t>
    </dgm:pt>
    <dgm:pt modelId="{3E31ED64-4922-44B7-8746-DEC08365BE12}" type="parTrans" cxnId="{ED2C0002-E45B-4741-8BAF-C4E2D5A065A4}">
      <dgm:prSet/>
      <dgm:spPr/>
      <dgm:t>
        <a:bodyPr/>
        <a:lstStyle/>
        <a:p>
          <a:endParaRPr lang="en-US"/>
        </a:p>
      </dgm:t>
    </dgm:pt>
    <dgm:pt modelId="{DBC3ABE8-D7AC-4C3D-A1EC-E758F49C9D34}" type="sibTrans" cxnId="{ED2C0002-E45B-4741-8BAF-C4E2D5A065A4}">
      <dgm:prSet/>
      <dgm:spPr/>
      <dgm:t>
        <a:bodyPr/>
        <a:lstStyle/>
        <a:p>
          <a:endParaRPr lang="en-US"/>
        </a:p>
      </dgm:t>
    </dgm:pt>
    <dgm:pt modelId="{9609FD59-8BD5-42C0-930E-8EA4B433342D}">
      <dgm:prSet phldrT="[Text]" custT="1"/>
      <dgm:spPr>
        <a:ln>
          <a:noFill/>
        </a:ln>
      </dgm:spPr>
      <dgm:t>
        <a:bodyPr/>
        <a:lstStyle/>
        <a:p>
          <a:r>
            <a:rPr lang="en-US" sz="1000" dirty="0"/>
            <a:t>Policy</a:t>
          </a:r>
        </a:p>
      </dgm:t>
    </dgm:pt>
    <dgm:pt modelId="{C53656EF-6EEB-431D-AD72-D83DFCB6DC01}" type="parTrans" cxnId="{65EA4807-DD18-49B9-9683-1EAC0D3938FA}">
      <dgm:prSet/>
      <dgm:spPr/>
      <dgm:t>
        <a:bodyPr/>
        <a:lstStyle/>
        <a:p>
          <a:endParaRPr lang="en-US"/>
        </a:p>
      </dgm:t>
    </dgm:pt>
    <dgm:pt modelId="{C68B1A6A-6EAE-4389-892A-1960D751C1D9}" type="sibTrans" cxnId="{65EA4807-DD18-49B9-9683-1EAC0D3938FA}">
      <dgm:prSet/>
      <dgm:spPr/>
      <dgm:t>
        <a:bodyPr/>
        <a:lstStyle/>
        <a:p>
          <a:endParaRPr lang="en-US"/>
        </a:p>
      </dgm:t>
    </dgm:pt>
    <dgm:pt modelId="{E30FCE50-9C39-41CA-87AC-21D84A7D9BD6}">
      <dgm:prSet phldrT="[Text]" custT="1"/>
      <dgm:spPr>
        <a:ln>
          <a:noFill/>
        </a:ln>
      </dgm:spPr>
      <dgm:t>
        <a:bodyPr/>
        <a:lstStyle/>
        <a:p>
          <a:r>
            <a:rPr lang="en-US" sz="1000" dirty="0"/>
            <a:t>Identity</a:t>
          </a:r>
        </a:p>
      </dgm:t>
    </dgm:pt>
    <dgm:pt modelId="{A9F76D80-6B3B-40FB-8D0A-652561DB9B23}" type="parTrans" cxnId="{AAC0A47C-3804-41C6-A036-B39E3D342CE9}">
      <dgm:prSet/>
      <dgm:spPr/>
      <dgm:t>
        <a:bodyPr/>
        <a:lstStyle/>
        <a:p>
          <a:endParaRPr lang="en-US"/>
        </a:p>
      </dgm:t>
    </dgm:pt>
    <dgm:pt modelId="{D1C9F040-CB41-44D5-9EBF-D622A0A87AC7}" type="sibTrans" cxnId="{AAC0A47C-3804-41C6-A036-B39E3D342CE9}">
      <dgm:prSet/>
      <dgm:spPr/>
      <dgm:t>
        <a:bodyPr/>
        <a:lstStyle/>
        <a:p>
          <a:endParaRPr lang="en-US"/>
        </a:p>
      </dgm:t>
    </dgm:pt>
    <dgm:pt modelId="{2D28CD95-DF68-4FBB-ABEC-66A337E81D9B}">
      <dgm:prSet phldrT="[Text]" custT="1"/>
      <dgm:spPr>
        <a:ln>
          <a:noFill/>
        </a:ln>
      </dgm:spPr>
      <dgm:t>
        <a:bodyPr/>
        <a:lstStyle/>
        <a:p>
          <a:r>
            <a:rPr lang="en-US" sz="1000" dirty="0"/>
            <a:t>CASB</a:t>
          </a:r>
        </a:p>
      </dgm:t>
    </dgm:pt>
    <dgm:pt modelId="{4E54070D-B421-4B4F-B5CB-7F679A83376A}" type="parTrans" cxnId="{CDF73434-D8C1-4554-9E71-C7B0F4B42A2C}">
      <dgm:prSet/>
      <dgm:spPr/>
      <dgm:t>
        <a:bodyPr/>
        <a:lstStyle/>
        <a:p>
          <a:endParaRPr lang="en-US"/>
        </a:p>
      </dgm:t>
    </dgm:pt>
    <dgm:pt modelId="{75DF32C1-48BD-4C56-8899-7F4AEA9E3B5A}" type="sibTrans" cxnId="{CDF73434-D8C1-4554-9E71-C7B0F4B42A2C}">
      <dgm:prSet/>
      <dgm:spPr/>
      <dgm:t>
        <a:bodyPr/>
        <a:lstStyle/>
        <a:p>
          <a:endParaRPr lang="en-US"/>
        </a:p>
      </dgm:t>
    </dgm:pt>
    <dgm:pt modelId="{7AB8F947-32E7-4A95-9059-BF70FF76C8A9}">
      <dgm:prSet phldrT="[Text]" custT="1"/>
      <dgm:spPr>
        <a:ln>
          <a:noFill/>
        </a:ln>
      </dgm:spPr>
      <dgm:t>
        <a:bodyPr/>
        <a:lstStyle/>
        <a:p>
          <a:r>
            <a:rPr lang="en-US" sz="1000" dirty="0"/>
            <a:t>SIEM</a:t>
          </a:r>
        </a:p>
      </dgm:t>
    </dgm:pt>
    <dgm:pt modelId="{39926D1F-111F-43E4-8481-C487CF3F0CC5}" type="parTrans" cxnId="{F1CA0975-E587-4F01-81CB-2F4C34B3DF4B}">
      <dgm:prSet/>
      <dgm:spPr/>
      <dgm:t>
        <a:bodyPr/>
        <a:lstStyle/>
        <a:p>
          <a:endParaRPr lang="en-US"/>
        </a:p>
      </dgm:t>
    </dgm:pt>
    <dgm:pt modelId="{29A75496-2876-4A8C-9126-D7190718F56D}" type="sibTrans" cxnId="{F1CA0975-E587-4F01-81CB-2F4C34B3DF4B}">
      <dgm:prSet/>
      <dgm:spPr/>
      <dgm:t>
        <a:bodyPr/>
        <a:lstStyle/>
        <a:p>
          <a:endParaRPr lang="en-US"/>
        </a:p>
      </dgm:t>
    </dgm:pt>
    <dgm:pt modelId="{936A0213-0512-4E49-A856-CA00BE58A256}">
      <dgm:prSet phldrT="[Text]" custT="1"/>
      <dgm:spPr>
        <a:ln>
          <a:noFill/>
        </a:ln>
      </dgm:spPr>
      <dgm:t>
        <a:bodyPr/>
        <a:lstStyle/>
        <a:p>
          <a:r>
            <a:rPr lang="en-US" sz="1000" dirty="0"/>
            <a:t>WAF</a:t>
          </a:r>
        </a:p>
      </dgm:t>
    </dgm:pt>
    <dgm:pt modelId="{7EB87ACB-9872-4597-BE37-E4A16D31F49B}" type="parTrans" cxnId="{DA2996AE-2738-450F-8C3C-AB3228DD5C88}">
      <dgm:prSet/>
      <dgm:spPr/>
      <dgm:t>
        <a:bodyPr/>
        <a:lstStyle/>
        <a:p>
          <a:endParaRPr lang="en-US"/>
        </a:p>
      </dgm:t>
    </dgm:pt>
    <dgm:pt modelId="{6A8C7778-17AC-4CBE-8E9E-55D5F85FFC32}" type="sibTrans" cxnId="{DA2996AE-2738-450F-8C3C-AB3228DD5C88}">
      <dgm:prSet/>
      <dgm:spPr/>
      <dgm:t>
        <a:bodyPr/>
        <a:lstStyle/>
        <a:p>
          <a:endParaRPr lang="en-US"/>
        </a:p>
      </dgm:t>
    </dgm:pt>
    <dgm:pt modelId="{D4EBCF8B-40B5-4392-9350-6070EC098CB2}">
      <dgm:prSet phldrT="[Text]" custT="1"/>
      <dgm:spPr>
        <a:ln>
          <a:noFill/>
        </a:ln>
      </dgm:spPr>
      <dgm:t>
        <a:bodyPr/>
        <a:lstStyle/>
        <a:p>
          <a:r>
            <a:rPr lang="en-US" sz="1000" dirty="0"/>
            <a:t>DDoS</a:t>
          </a:r>
        </a:p>
      </dgm:t>
    </dgm:pt>
    <dgm:pt modelId="{56407447-CDD3-4233-BE87-BB2303C9659E}" type="parTrans" cxnId="{82A786C2-0B37-4820-88BE-100909F4F89E}">
      <dgm:prSet/>
      <dgm:spPr/>
      <dgm:t>
        <a:bodyPr/>
        <a:lstStyle/>
        <a:p>
          <a:endParaRPr lang="en-US"/>
        </a:p>
      </dgm:t>
    </dgm:pt>
    <dgm:pt modelId="{560CB2F3-8A60-4E75-A5CE-B3761F8EA12F}" type="sibTrans" cxnId="{82A786C2-0B37-4820-88BE-100909F4F89E}">
      <dgm:prSet/>
      <dgm:spPr/>
      <dgm:t>
        <a:bodyPr/>
        <a:lstStyle/>
        <a:p>
          <a:endParaRPr lang="en-US"/>
        </a:p>
      </dgm:t>
    </dgm:pt>
    <dgm:pt modelId="{B3022C77-08E5-4880-AF1A-2E5619B4A884}">
      <dgm:prSet phldrT="[Text]" custT="1"/>
      <dgm:spPr/>
      <dgm:t>
        <a:bodyPr/>
        <a:lstStyle/>
        <a:p>
          <a:r>
            <a:rPr lang="en-US" sz="1400" dirty="0"/>
            <a:t>Governance and Management</a:t>
          </a:r>
        </a:p>
      </dgm:t>
    </dgm:pt>
    <dgm:pt modelId="{8EA84215-60AD-4E4B-AA7E-7FD379D5EDEC}" type="parTrans" cxnId="{6FD1ADCA-AE77-49CA-BA34-5F103C4588EB}">
      <dgm:prSet/>
      <dgm:spPr/>
      <dgm:t>
        <a:bodyPr/>
        <a:lstStyle/>
        <a:p>
          <a:endParaRPr lang="en-US"/>
        </a:p>
      </dgm:t>
    </dgm:pt>
    <dgm:pt modelId="{79B3CC79-7D7F-495A-829B-1714F4792933}" type="sibTrans" cxnId="{6FD1ADCA-AE77-49CA-BA34-5F103C4588EB}">
      <dgm:prSet/>
      <dgm:spPr/>
      <dgm:t>
        <a:bodyPr/>
        <a:lstStyle/>
        <a:p>
          <a:endParaRPr lang="en-US"/>
        </a:p>
      </dgm:t>
    </dgm:pt>
    <dgm:pt modelId="{B6405F9F-A330-44AA-BC70-DB75D1C15548}">
      <dgm:prSet phldrT="[Text]"/>
      <dgm:spPr>
        <a:ln>
          <a:noFill/>
        </a:ln>
      </dgm:spPr>
      <dgm:t>
        <a:bodyPr/>
        <a:lstStyle/>
        <a:p>
          <a:r>
            <a:rPr lang="en-US" dirty="0"/>
            <a:t>Monitoring &amp; Logging</a:t>
          </a:r>
        </a:p>
      </dgm:t>
    </dgm:pt>
    <dgm:pt modelId="{E80B88D9-1092-4062-8D17-82E5A41CE587}" type="parTrans" cxnId="{ECF3AAB0-CFAE-48ED-8945-73DBFFC1CD62}">
      <dgm:prSet/>
      <dgm:spPr/>
      <dgm:t>
        <a:bodyPr/>
        <a:lstStyle/>
        <a:p>
          <a:endParaRPr lang="en-US"/>
        </a:p>
      </dgm:t>
    </dgm:pt>
    <dgm:pt modelId="{38985A04-E4D2-40F2-940D-3F6224A5FBD4}" type="sibTrans" cxnId="{ECF3AAB0-CFAE-48ED-8945-73DBFFC1CD62}">
      <dgm:prSet/>
      <dgm:spPr/>
      <dgm:t>
        <a:bodyPr/>
        <a:lstStyle/>
        <a:p>
          <a:endParaRPr lang="en-US"/>
        </a:p>
      </dgm:t>
    </dgm:pt>
    <dgm:pt modelId="{42ECD5B7-C30D-4215-ACA3-38DBC4443756}">
      <dgm:prSet phldrT="[Text]"/>
      <dgm:spPr>
        <a:ln>
          <a:noFill/>
        </a:ln>
      </dgm:spPr>
      <dgm:t>
        <a:bodyPr/>
        <a:lstStyle/>
        <a:p>
          <a:r>
            <a:rPr lang="en-US" dirty="0"/>
            <a:t>Audit &amp; Events</a:t>
          </a:r>
        </a:p>
      </dgm:t>
    </dgm:pt>
    <dgm:pt modelId="{90D2C1BC-26E8-4105-82D2-AA8A40116CC6}" type="parTrans" cxnId="{AF9E2FBB-C51F-4D6E-B7EF-E42478B68E3B}">
      <dgm:prSet/>
      <dgm:spPr/>
      <dgm:t>
        <a:bodyPr/>
        <a:lstStyle/>
        <a:p>
          <a:endParaRPr lang="en-US"/>
        </a:p>
      </dgm:t>
    </dgm:pt>
    <dgm:pt modelId="{F9DE32D8-B210-4783-AF89-80654E304D81}" type="sibTrans" cxnId="{AF9E2FBB-C51F-4D6E-B7EF-E42478B68E3B}">
      <dgm:prSet/>
      <dgm:spPr/>
      <dgm:t>
        <a:bodyPr/>
        <a:lstStyle/>
        <a:p>
          <a:endParaRPr lang="en-US"/>
        </a:p>
      </dgm:t>
    </dgm:pt>
    <dgm:pt modelId="{B92F22BD-9457-4692-8214-9DEEC5B8B03C}">
      <dgm:prSet phldrT="[Text]"/>
      <dgm:spPr>
        <a:ln>
          <a:noFill/>
        </a:ln>
      </dgm:spPr>
      <dgm:t>
        <a:bodyPr/>
        <a:lstStyle/>
        <a:p>
          <a:r>
            <a:rPr lang="en-US" dirty="0"/>
            <a:t>Credential Manager</a:t>
          </a:r>
        </a:p>
      </dgm:t>
    </dgm:pt>
    <dgm:pt modelId="{572674F5-2EF2-4546-8B04-F2A237B2B36E}" type="parTrans" cxnId="{C38B06C0-D30D-43DE-8949-DB7722C76562}">
      <dgm:prSet/>
      <dgm:spPr/>
      <dgm:t>
        <a:bodyPr/>
        <a:lstStyle/>
        <a:p>
          <a:endParaRPr lang="en-US"/>
        </a:p>
      </dgm:t>
    </dgm:pt>
    <dgm:pt modelId="{C20AF322-14D9-43B6-8AE1-CB8F219EDF5A}" type="sibTrans" cxnId="{C38B06C0-D30D-43DE-8949-DB7722C76562}">
      <dgm:prSet/>
      <dgm:spPr/>
      <dgm:t>
        <a:bodyPr/>
        <a:lstStyle/>
        <a:p>
          <a:endParaRPr lang="en-US"/>
        </a:p>
      </dgm:t>
    </dgm:pt>
    <dgm:pt modelId="{FBB71C5B-39C3-4108-B76C-288895746539}">
      <dgm:prSet phldrT="[Text]"/>
      <dgm:spPr>
        <a:ln>
          <a:noFill/>
        </a:ln>
      </dgm:spPr>
      <dgm:t>
        <a:bodyPr/>
        <a:lstStyle/>
        <a:p>
          <a:r>
            <a:rPr lang="en-US" dirty="0"/>
            <a:t>Secret  Manager</a:t>
          </a:r>
        </a:p>
      </dgm:t>
    </dgm:pt>
    <dgm:pt modelId="{BD95D6B9-12C3-4884-B3BF-4184E297B6C6}" type="parTrans" cxnId="{015702BE-7390-4496-B685-C8B7B454FC9F}">
      <dgm:prSet/>
      <dgm:spPr/>
      <dgm:t>
        <a:bodyPr/>
        <a:lstStyle/>
        <a:p>
          <a:endParaRPr lang="en-US"/>
        </a:p>
      </dgm:t>
    </dgm:pt>
    <dgm:pt modelId="{8815FAA0-99A2-4326-9C6F-F16093A9A9F1}" type="sibTrans" cxnId="{015702BE-7390-4496-B685-C8B7B454FC9F}">
      <dgm:prSet/>
      <dgm:spPr/>
      <dgm:t>
        <a:bodyPr/>
        <a:lstStyle/>
        <a:p>
          <a:endParaRPr lang="en-US"/>
        </a:p>
      </dgm:t>
    </dgm:pt>
    <dgm:pt modelId="{EF00889C-1AE3-4796-8445-FFC113C9E13D}">
      <dgm:prSet phldrT="[Text]"/>
      <dgm:spPr>
        <a:ln>
          <a:noFill/>
        </a:ln>
      </dgm:spPr>
      <dgm:t>
        <a:bodyPr/>
        <a:lstStyle/>
        <a:p>
          <a:r>
            <a:rPr lang="en-US" dirty="0"/>
            <a:t>Cost Management</a:t>
          </a:r>
        </a:p>
      </dgm:t>
    </dgm:pt>
    <dgm:pt modelId="{86EF24A0-90D3-49EC-9F03-A67C4CD61BBC}" type="parTrans" cxnId="{3706BB6E-9907-4C31-A5AA-F3EBB1BF05E8}">
      <dgm:prSet/>
      <dgm:spPr/>
      <dgm:t>
        <a:bodyPr/>
        <a:lstStyle/>
        <a:p>
          <a:endParaRPr lang="en-US"/>
        </a:p>
      </dgm:t>
    </dgm:pt>
    <dgm:pt modelId="{64D6B509-F8E8-49F0-BED5-87464CAF050E}" type="sibTrans" cxnId="{3706BB6E-9907-4C31-A5AA-F3EBB1BF05E8}">
      <dgm:prSet/>
      <dgm:spPr/>
      <dgm:t>
        <a:bodyPr/>
        <a:lstStyle/>
        <a:p>
          <a:endParaRPr lang="en-US"/>
        </a:p>
      </dgm:t>
    </dgm:pt>
    <dgm:pt modelId="{E9827668-F710-4B62-AD05-888CCD6014B8}">
      <dgm:prSet phldrT="[Text]"/>
      <dgm:spPr>
        <a:ln>
          <a:noFill/>
        </a:ln>
      </dgm:spPr>
      <dgm:t>
        <a:bodyPr/>
        <a:lstStyle/>
        <a:p>
          <a:r>
            <a:rPr lang="en-US" dirty="0"/>
            <a:t>Compartments &amp; Tags</a:t>
          </a:r>
        </a:p>
      </dgm:t>
    </dgm:pt>
    <dgm:pt modelId="{3490B1CB-5668-4503-800A-50B8F5335799}" type="sibTrans" cxnId="{9CD45753-7335-4667-B935-FD1DDA445EAB}">
      <dgm:prSet/>
      <dgm:spPr/>
      <dgm:t>
        <a:bodyPr/>
        <a:lstStyle/>
        <a:p>
          <a:endParaRPr lang="en-US"/>
        </a:p>
      </dgm:t>
    </dgm:pt>
    <dgm:pt modelId="{17BA8F17-AC36-4940-977C-8265CC8B1A91}" type="parTrans" cxnId="{9CD45753-7335-4667-B935-FD1DDA445EAB}">
      <dgm:prSet/>
      <dgm:spPr/>
      <dgm:t>
        <a:bodyPr/>
        <a:lstStyle/>
        <a:p>
          <a:endParaRPr lang="en-US"/>
        </a:p>
      </dgm:t>
    </dgm:pt>
    <dgm:pt modelId="{DBEDD054-B56E-424E-B57B-BDE5B9273274}">
      <dgm:prSet phldrT="[Text]" custT="1"/>
      <dgm:spPr>
        <a:ln>
          <a:noFill/>
        </a:ln>
      </dgm:spPr>
      <dgm:t>
        <a:bodyPr/>
        <a:lstStyle/>
        <a:p>
          <a:r>
            <a:rPr lang="en-US" sz="1000" dirty="0"/>
            <a:t>Import Appliance</a:t>
          </a:r>
        </a:p>
      </dgm:t>
    </dgm:pt>
    <dgm:pt modelId="{6377DB76-7576-4B74-95DD-3DC866111E2C}" type="parTrans" cxnId="{735E22BA-4866-4373-861E-55387B99F777}">
      <dgm:prSet/>
      <dgm:spPr/>
      <dgm:t>
        <a:bodyPr/>
        <a:lstStyle/>
        <a:p>
          <a:endParaRPr lang="en-US"/>
        </a:p>
      </dgm:t>
    </dgm:pt>
    <dgm:pt modelId="{EA6D5579-B950-41B4-B1F1-3B8A56CBA7C1}" type="sibTrans" cxnId="{735E22BA-4866-4373-861E-55387B99F777}">
      <dgm:prSet/>
      <dgm:spPr/>
      <dgm:t>
        <a:bodyPr/>
        <a:lstStyle/>
        <a:p>
          <a:endParaRPr lang="en-US"/>
        </a:p>
      </dgm:t>
    </dgm:pt>
    <dgm:pt modelId="{4B658E51-C0B4-49EB-ABED-1A4C7D66D4B6}" type="pres">
      <dgm:prSet presAssocID="{29166240-D71B-4F20-8328-1924B796043C}" presName="theList" presStyleCnt="0">
        <dgm:presLayoutVars>
          <dgm:dir/>
          <dgm:animLvl val="lvl"/>
          <dgm:resizeHandles val="exact"/>
        </dgm:presLayoutVars>
      </dgm:prSet>
      <dgm:spPr/>
    </dgm:pt>
    <dgm:pt modelId="{FC398EEB-0DAE-4D74-A6F8-D5294B472463}" type="pres">
      <dgm:prSet presAssocID="{D905F919-3EEE-4BF0-8E90-B07E43B5C275}" presName="compNode" presStyleCnt="0"/>
      <dgm:spPr/>
    </dgm:pt>
    <dgm:pt modelId="{4FA83385-EAD0-4DCD-8508-32FFE1C5C3D2}" type="pres">
      <dgm:prSet presAssocID="{D905F919-3EEE-4BF0-8E90-B07E43B5C275}" presName="aNode" presStyleLbl="bgShp" presStyleIdx="0" presStyleCnt="5"/>
      <dgm:spPr/>
    </dgm:pt>
    <dgm:pt modelId="{EF3A9E2B-6BAE-41C8-8D54-AC5E22E1B809}" type="pres">
      <dgm:prSet presAssocID="{D905F919-3EEE-4BF0-8E90-B07E43B5C275}" presName="textNode" presStyleLbl="bgShp" presStyleIdx="0" presStyleCnt="5"/>
      <dgm:spPr/>
    </dgm:pt>
    <dgm:pt modelId="{971295D9-1E68-40CE-82D2-78F62AE35211}" type="pres">
      <dgm:prSet presAssocID="{D905F919-3EEE-4BF0-8E90-B07E43B5C275}" presName="compChildNode" presStyleCnt="0"/>
      <dgm:spPr/>
    </dgm:pt>
    <dgm:pt modelId="{9DE06E64-1EC8-4AAE-9B77-C73DC3B1D719}" type="pres">
      <dgm:prSet presAssocID="{D905F919-3EEE-4BF0-8E90-B07E43B5C275}" presName="theInnerList" presStyleCnt="0"/>
      <dgm:spPr/>
    </dgm:pt>
    <dgm:pt modelId="{96941F30-A2F0-404A-B88B-1A4A622D1383}" type="pres">
      <dgm:prSet presAssocID="{7F20BE1E-8C1F-40A2-B679-7CA6C4484C0E}" presName="childNode" presStyleLbl="node1" presStyleIdx="0" presStyleCnt="29">
        <dgm:presLayoutVars>
          <dgm:bulletEnabled val="1"/>
        </dgm:presLayoutVars>
      </dgm:prSet>
      <dgm:spPr/>
    </dgm:pt>
    <dgm:pt modelId="{D4E65809-006E-4D3B-8CAA-E2DE32965AAE}" type="pres">
      <dgm:prSet presAssocID="{7F20BE1E-8C1F-40A2-B679-7CA6C4484C0E}" presName="aSpace2" presStyleCnt="0"/>
      <dgm:spPr/>
    </dgm:pt>
    <dgm:pt modelId="{31B7FA6F-1221-469A-AE21-7903DF3167FE}" type="pres">
      <dgm:prSet presAssocID="{9151E3D2-B8CB-4C44-B063-952A319C392D}" presName="childNode" presStyleLbl="node1" presStyleIdx="1" presStyleCnt="29">
        <dgm:presLayoutVars>
          <dgm:bulletEnabled val="1"/>
        </dgm:presLayoutVars>
      </dgm:prSet>
      <dgm:spPr/>
    </dgm:pt>
    <dgm:pt modelId="{216C3782-8F8B-4AEC-827D-C5AE4BA5398E}" type="pres">
      <dgm:prSet presAssocID="{9151E3D2-B8CB-4C44-B063-952A319C392D}" presName="aSpace2" presStyleCnt="0"/>
      <dgm:spPr/>
    </dgm:pt>
    <dgm:pt modelId="{8D0E8FF7-E8FF-42B3-92FE-DFDA2AC4B54C}" type="pres">
      <dgm:prSet presAssocID="{1BE2EF60-B06F-4199-894B-694594A7524F}" presName="childNode" presStyleLbl="node1" presStyleIdx="2" presStyleCnt="29">
        <dgm:presLayoutVars>
          <dgm:bulletEnabled val="1"/>
        </dgm:presLayoutVars>
      </dgm:prSet>
      <dgm:spPr/>
    </dgm:pt>
    <dgm:pt modelId="{F5205FB6-72F1-48AA-A3D9-A5FBD324F4B3}" type="pres">
      <dgm:prSet presAssocID="{1BE2EF60-B06F-4199-894B-694594A7524F}" presName="aSpace2" presStyleCnt="0"/>
      <dgm:spPr/>
    </dgm:pt>
    <dgm:pt modelId="{8BC46866-00AE-4B24-B639-C9B9AB795557}" type="pres">
      <dgm:prSet presAssocID="{BCF254FE-2AE2-4E17-8A22-61D5F1BDC2E5}" presName="childNode" presStyleLbl="node1" presStyleIdx="3" presStyleCnt="29">
        <dgm:presLayoutVars>
          <dgm:bulletEnabled val="1"/>
        </dgm:presLayoutVars>
      </dgm:prSet>
      <dgm:spPr/>
    </dgm:pt>
    <dgm:pt modelId="{967F5987-DED9-49E5-A4C4-C5C6EA9BDB3F}" type="pres">
      <dgm:prSet presAssocID="{D905F919-3EEE-4BF0-8E90-B07E43B5C275}" presName="aSpace" presStyleCnt="0"/>
      <dgm:spPr/>
    </dgm:pt>
    <dgm:pt modelId="{3A292D0A-FC15-4C34-A636-605BC55759EF}" type="pres">
      <dgm:prSet presAssocID="{7A4E0C75-E017-4073-AB28-92F7E4ED5BC7}" presName="compNode" presStyleCnt="0"/>
      <dgm:spPr/>
    </dgm:pt>
    <dgm:pt modelId="{030E0D74-E3C4-497D-BC15-77082FAE814D}" type="pres">
      <dgm:prSet presAssocID="{7A4E0C75-E017-4073-AB28-92F7E4ED5BC7}" presName="aNode" presStyleLbl="bgShp" presStyleIdx="1" presStyleCnt="5"/>
      <dgm:spPr/>
    </dgm:pt>
    <dgm:pt modelId="{AB64B77C-6D18-4C28-BD83-B0111AAF4320}" type="pres">
      <dgm:prSet presAssocID="{7A4E0C75-E017-4073-AB28-92F7E4ED5BC7}" presName="textNode" presStyleLbl="bgShp" presStyleIdx="1" presStyleCnt="5"/>
      <dgm:spPr/>
    </dgm:pt>
    <dgm:pt modelId="{E92B2C22-BC6D-42C6-BA2C-66B80EA6BC26}" type="pres">
      <dgm:prSet presAssocID="{7A4E0C75-E017-4073-AB28-92F7E4ED5BC7}" presName="compChildNode" presStyleCnt="0"/>
      <dgm:spPr/>
    </dgm:pt>
    <dgm:pt modelId="{73BDB403-BC15-43D7-9A5D-1292CF07D38A}" type="pres">
      <dgm:prSet presAssocID="{7A4E0C75-E017-4073-AB28-92F7E4ED5BC7}" presName="theInnerList" presStyleCnt="0"/>
      <dgm:spPr/>
    </dgm:pt>
    <dgm:pt modelId="{70D100C8-0913-47F5-860C-DE25A2455861}" type="pres">
      <dgm:prSet presAssocID="{E66E33F4-33A5-43BC-A076-D6A3FC021D3A}" presName="childNode" presStyleLbl="node1" presStyleIdx="4" presStyleCnt="29">
        <dgm:presLayoutVars>
          <dgm:bulletEnabled val="1"/>
        </dgm:presLayoutVars>
      </dgm:prSet>
      <dgm:spPr/>
    </dgm:pt>
    <dgm:pt modelId="{9397D53F-BE6A-4A1F-87F9-008E97E4D380}" type="pres">
      <dgm:prSet presAssocID="{E66E33F4-33A5-43BC-A076-D6A3FC021D3A}" presName="aSpace2" presStyleCnt="0"/>
      <dgm:spPr/>
    </dgm:pt>
    <dgm:pt modelId="{C8E6852A-83CF-47B4-8345-B8BC268BE5C9}" type="pres">
      <dgm:prSet presAssocID="{8373B463-3860-4B67-9952-5239B392C278}" presName="childNode" presStyleLbl="node1" presStyleIdx="5" presStyleCnt="29">
        <dgm:presLayoutVars>
          <dgm:bulletEnabled val="1"/>
        </dgm:presLayoutVars>
      </dgm:prSet>
      <dgm:spPr/>
    </dgm:pt>
    <dgm:pt modelId="{86D533F8-C9AF-4F4E-9E57-67687DDA18E6}" type="pres">
      <dgm:prSet presAssocID="{8373B463-3860-4B67-9952-5239B392C278}" presName="aSpace2" presStyleCnt="0"/>
      <dgm:spPr/>
    </dgm:pt>
    <dgm:pt modelId="{808704B6-7EF1-4F73-AB1A-75C1FE24B7D3}" type="pres">
      <dgm:prSet presAssocID="{6F9EBF19-B189-4BE0-B81C-ED3930768C77}" presName="childNode" presStyleLbl="node1" presStyleIdx="6" presStyleCnt="29">
        <dgm:presLayoutVars>
          <dgm:bulletEnabled val="1"/>
        </dgm:presLayoutVars>
      </dgm:prSet>
      <dgm:spPr/>
    </dgm:pt>
    <dgm:pt modelId="{974D7B85-32FD-40B2-B466-4C87EA12EA84}" type="pres">
      <dgm:prSet presAssocID="{6F9EBF19-B189-4BE0-B81C-ED3930768C77}" presName="aSpace2" presStyleCnt="0"/>
      <dgm:spPr/>
    </dgm:pt>
    <dgm:pt modelId="{A283906B-1BAE-4C7A-8B47-35BFAB833E34}" type="pres">
      <dgm:prSet presAssocID="{DA683703-6EDE-433E-90A0-2FAB66D262C0}" presName="childNode" presStyleLbl="node1" presStyleIdx="7" presStyleCnt="29">
        <dgm:presLayoutVars>
          <dgm:bulletEnabled val="1"/>
        </dgm:presLayoutVars>
      </dgm:prSet>
      <dgm:spPr/>
    </dgm:pt>
    <dgm:pt modelId="{F96B55DA-6E42-4AB1-911C-B7720E39939E}" type="pres">
      <dgm:prSet presAssocID="{DA683703-6EDE-433E-90A0-2FAB66D262C0}" presName="aSpace2" presStyleCnt="0"/>
      <dgm:spPr/>
    </dgm:pt>
    <dgm:pt modelId="{BDC2ACF1-5729-4869-92D5-43D058C0A618}" type="pres">
      <dgm:prSet presAssocID="{DBEDD054-B56E-424E-B57B-BDE5B9273274}" presName="childNode" presStyleLbl="node1" presStyleIdx="8" presStyleCnt="29">
        <dgm:presLayoutVars>
          <dgm:bulletEnabled val="1"/>
        </dgm:presLayoutVars>
      </dgm:prSet>
      <dgm:spPr/>
    </dgm:pt>
    <dgm:pt modelId="{3445FB2C-5F94-4563-BD06-D177CE4B439E}" type="pres">
      <dgm:prSet presAssocID="{DBEDD054-B56E-424E-B57B-BDE5B9273274}" presName="aSpace2" presStyleCnt="0"/>
      <dgm:spPr/>
    </dgm:pt>
    <dgm:pt modelId="{6EAE762E-F52A-4473-8147-DA8F910725FF}" type="pres">
      <dgm:prSet presAssocID="{0A33D769-2D6E-4FCB-9B0C-D65A6F0DD2C4}" presName="childNode" presStyleLbl="node1" presStyleIdx="9" presStyleCnt="29">
        <dgm:presLayoutVars>
          <dgm:bulletEnabled val="1"/>
        </dgm:presLayoutVars>
      </dgm:prSet>
      <dgm:spPr/>
    </dgm:pt>
    <dgm:pt modelId="{BF0FBFBD-6855-4729-882E-DAE7CA2DB790}" type="pres">
      <dgm:prSet presAssocID="{7A4E0C75-E017-4073-AB28-92F7E4ED5BC7}" presName="aSpace" presStyleCnt="0"/>
      <dgm:spPr/>
    </dgm:pt>
    <dgm:pt modelId="{8B4AFA31-381F-4AED-904F-2F8BAD1D1B87}" type="pres">
      <dgm:prSet presAssocID="{4C60C232-BA47-4957-B28C-3437E0B362FD}" presName="compNode" presStyleCnt="0"/>
      <dgm:spPr/>
    </dgm:pt>
    <dgm:pt modelId="{6CD8C734-572C-4019-BEDE-EAAAC7741972}" type="pres">
      <dgm:prSet presAssocID="{4C60C232-BA47-4957-B28C-3437E0B362FD}" presName="aNode" presStyleLbl="bgShp" presStyleIdx="2" presStyleCnt="5"/>
      <dgm:spPr/>
    </dgm:pt>
    <dgm:pt modelId="{AF97595F-CF4E-411A-B1E3-F1298B83799A}" type="pres">
      <dgm:prSet presAssocID="{4C60C232-BA47-4957-B28C-3437E0B362FD}" presName="textNode" presStyleLbl="bgShp" presStyleIdx="2" presStyleCnt="5"/>
      <dgm:spPr/>
    </dgm:pt>
    <dgm:pt modelId="{5D88BE33-830E-42A9-8195-5E5D3B5E5531}" type="pres">
      <dgm:prSet presAssocID="{4C60C232-BA47-4957-B28C-3437E0B362FD}" presName="compChildNode" presStyleCnt="0"/>
      <dgm:spPr/>
    </dgm:pt>
    <dgm:pt modelId="{9971595E-DD25-4C71-98AD-2D61D30264E6}" type="pres">
      <dgm:prSet presAssocID="{4C60C232-BA47-4957-B28C-3437E0B362FD}" presName="theInnerList" presStyleCnt="0"/>
      <dgm:spPr/>
    </dgm:pt>
    <dgm:pt modelId="{EE0A5833-CD78-4BBB-BAA3-DD91629891C7}" type="pres">
      <dgm:prSet presAssocID="{96454D4D-0CCE-498D-A13B-86BB1AF0433D}" presName="childNode" presStyleLbl="node1" presStyleIdx="10" presStyleCnt="29">
        <dgm:presLayoutVars>
          <dgm:bulletEnabled val="1"/>
        </dgm:presLayoutVars>
      </dgm:prSet>
      <dgm:spPr/>
    </dgm:pt>
    <dgm:pt modelId="{4AFAF401-FE6D-4D98-A7B4-B31D4F0E57A0}" type="pres">
      <dgm:prSet presAssocID="{96454D4D-0CCE-498D-A13B-86BB1AF0433D}" presName="aSpace2" presStyleCnt="0"/>
      <dgm:spPr/>
    </dgm:pt>
    <dgm:pt modelId="{68653517-8920-4DF1-9222-3326088AE3DF}" type="pres">
      <dgm:prSet presAssocID="{2FB5BE0C-DF01-4D06-92AD-F54F1F06BB35}" presName="childNode" presStyleLbl="node1" presStyleIdx="11" presStyleCnt="29">
        <dgm:presLayoutVars>
          <dgm:bulletEnabled val="1"/>
        </dgm:presLayoutVars>
      </dgm:prSet>
      <dgm:spPr/>
    </dgm:pt>
    <dgm:pt modelId="{D732FB01-F15D-473F-9B8B-ABCA3359C5E2}" type="pres">
      <dgm:prSet presAssocID="{2FB5BE0C-DF01-4D06-92AD-F54F1F06BB35}" presName="aSpace2" presStyleCnt="0"/>
      <dgm:spPr/>
    </dgm:pt>
    <dgm:pt modelId="{D74131F7-4CFB-4F04-BE18-B65A86230E7B}" type="pres">
      <dgm:prSet presAssocID="{64631A6B-0020-49AD-AC10-55AE47C3929F}" presName="childNode" presStyleLbl="node1" presStyleIdx="12" presStyleCnt="29">
        <dgm:presLayoutVars>
          <dgm:bulletEnabled val="1"/>
        </dgm:presLayoutVars>
      </dgm:prSet>
      <dgm:spPr/>
    </dgm:pt>
    <dgm:pt modelId="{7ABA14C5-D374-4BC0-BC6B-F2E0E70D3879}" type="pres">
      <dgm:prSet presAssocID="{64631A6B-0020-49AD-AC10-55AE47C3929F}" presName="aSpace2" presStyleCnt="0"/>
      <dgm:spPr/>
    </dgm:pt>
    <dgm:pt modelId="{03F0DB4B-A4A2-4ACB-9473-61EF1E269649}" type="pres">
      <dgm:prSet presAssocID="{D752D197-7D9F-4D5F-A6EE-F91BEF5C0E71}" presName="childNode" presStyleLbl="node1" presStyleIdx="13" presStyleCnt="29">
        <dgm:presLayoutVars>
          <dgm:bulletEnabled val="1"/>
        </dgm:presLayoutVars>
      </dgm:prSet>
      <dgm:spPr/>
    </dgm:pt>
    <dgm:pt modelId="{A3564496-2333-4FE7-BC43-5B9C6AC96A8B}" type="pres">
      <dgm:prSet presAssocID="{D752D197-7D9F-4D5F-A6EE-F91BEF5C0E71}" presName="aSpace2" presStyleCnt="0"/>
      <dgm:spPr/>
    </dgm:pt>
    <dgm:pt modelId="{9CB07A9E-C6BF-495E-9028-0F2EFE11A2EA}" type="pres">
      <dgm:prSet presAssocID="{B750EBA4-BF5A-4411-AEE6-E2BA5365B38C}" presName="childNode" presStyleLbl="node1" presStyleIdx="14" presStyleCnt="29">
        <dgm:presLayoutVars>
          <dgm:bulletEnabled val="1"/>
        </dgm:presLayoutVars>
      </dgm:prSet>
      <dgm:spPr/>
    </dgm:pt>
    <dgm:pt modelId="{8AAB2EF2-F9DC-4BC4-A809-7A69D4B55EEF}" type="pres">
      <dgm:prSet presAssocID="{B750EBA4-BF5A-4411-AEE6-E2BA5365B38C}" presName="aSpace2" presStyleCnt="0"/>
      <dgm:spPr/>
    </dgm:pt>
    <dgm:pt modelId="{4A351681-9BB3-4FFC-A3BA-AB4A8F9C68E6}" type="pres">
      <dgm:prSet presAssocID="{8DBD2E31-3706-4484-A218-490884E1B77E}" presName="childNode" presStyleLbl="node1" presStyleIdx="15" presStyleCnt="29">
        <dgm:presLayoutVars>
          <dgm:bulletEnabled val="1"/>
        </dgm:presLayoutVars>
      </dgm:prSet>
      <dgm:spPr/>
    </dgm:pt>
    <dgm:pt modelId="{BE45DAAF-554D-4C0B-9D0F-33068F3C56DD}" type="pres">
      <dgm:prSet presAssocID="{4C60C232-BA47-4957-B28C-3437E0B362FD}" presName="aSpace" presStyleCnt="0"/>
      <dgm:spPr/>
    </dgm:pt>
    <dgm:pt modelId="{1E0A64F2-841E-41F4-802F-25E61C8AC43F}" type="pres">
      <dgm:prSet presAssocID="{56758F7E-D045-42A3-B6E9-574306F678FE}" presName="compNode" presStyleCnt="0"/>
      <dgm:spPr/>
    </dgm:pt>
    <dgm:pt modelId="{9E061936-0F98-4609-AD76-6F41C40A7C9E}" type="pres">
      <dgm:prSet presAssocID="{56758F7E-D045-42A3-B6E9-574306F678FE}" presName="aNode" presStyleLbl="bgShp" presStyleIdx="3" presStyleCnt="5"/>
      <dgm:spPr/>
    </dgm:pt>
    <dgm:pt modelId="{A057D511-6EED-4A62-A76C-BC1F0BF64979}" type="pres">
      <dgm:prSet presAssocID="{56758F7E-D045-42A3-B6E9-574306F678FE}" presName="textNode" presStyleLbl="bgShp" presStyleIdx="3" presStyleCnt="5"/>
      <dgm:spPr/>
    </dgm:pt>
    <dgm:pt modelId="{6C433AFE-77C2-4B55-9754-30BD466E5E1C}" type="pres">
      <dgm:prSet presAssocID="{56758F7E-D045-42A3-B6E9-574306F678FE}" presName="compChildNode" presStyleCnt="0"/>
      <dgm:spPr/>
    </dgm:pt>
    <dgm:pt modelId="{9EB77993-E469-4AA4-99A0-B8B795096A5B}" type="pres">
      <dgm:prSet presAssocID="{56758F7E-D045-42A3-B6E9-574306F678FE}" presName="theInnerList" presStyleCnt="0"/>
      <dgm:spPr/>
    </dgm:pt>
    <dgm:pt modelId="{E786C89F-8570-4AE4-BD29-F96FF5BC9322}" type="pres">
      <dgm:prSet presAssocID="{C8A57E5B-D791-4E18-B121-1A6A6D70EC71}" presName="childNode" presStyleLbl="node1" presStyleIdx="16" presStyleCnt="29">
        <dgm:presLayoutVars>
          <dgm:bulletEnabled val="1"/>
        </dgm:presLayoutVars>
      </dgm:prSet>
      <dgm:spPr/>
    </dgm:pt>
    <dgm:pt modelId="{D4E0040F-1231-4C9F-A315-E576458B8D4A}" type="pres">
      <dgm:prSet presAssocID="{C8A57E5B-D791-4E18-B121-1A6A6D70EC71}" presName="aSpace2" presStyleCnt="0"/>
      <dgm:spPr/>
    </dgm:pt>
    <dgm:pt modelId="{0D855960-E528-4DF2-A80C-5ACEAD463AAB}" type="pres">
      <dgm:prSet presAssocID="{9609FD59-8BD5-42C0-930E-8EA4B433342D}" presName="childNode" presStyleLbl="node1" presStyleIdx="17" presStyleCnt="29">
        <dgm:presLayoutVars>
          <dgm:bulletEnabled val="1"/>
        </dgm:presLayoutVars>
      </dgm:prSet>
      <dgm:spPr/>
    </dgm:pt>
    <dgm:pt modelId="{DB70F404-4851-4C5D-B7C3-2ABE61758D34}" type="pres">
      <dgm:prSet presAssocID="{9609FD59-8BD5-42C0-930E-8EA4B433342D}" presName="aSpace2" presStyleCnt="0"/>
      <dgm:spPr/>
    </dgm:pt>
    <dgm:pt modelId="{B80DCA38-5472-4F21-9ACD-A5B1E905A6DF}" type="pres">
      <dgm:prSet presAssocID="{E30FCE50-9C39-41CA-87AC-21D84A7D9BD6}" presName="childNode" presStyleLbl="node1" presStyleIdx="18" presStyleCnt="29">
        <dgm:presLayoutVars>
          <dgm:bulletEnabled val="1"/>
        </dgm:presLayoutVars>
      </dgm:prSet>
      <dgm:spPr/>
    </dgm:pt>
    <dgm:pt modelId="{1DCE4BD6-A5A3-4A9D-8C6A-FB9E5EF616FD}" type="pres">
      <dgm:prSet presAssocID="{E30FCE50-9C39-41CA-87AC-21D84A7D9BD6}" presName="aSpace2" presStyleCnt="0"/>
      <dgm:spPr/>
    </dgm:pt>
    <dgm:pt modelId="{98E22F3E-0FCC-4111-B398-B66DD8218F36}" type="pres">
      <dgm:prSet presAssocID="{2D28CD95-DF68-4FBB-ABEC-66A337E81D9B}" presName="childNode" presStyleLbl="node1" presStyleIdx="19" presStyleCnt="29">
        <dgm:presLayoutVars>
          <dgm:bulletEnabled val="1"/>
        </dgm:presLayoutVars>
      </dgm:prSet>
      <dgm:spPr/>
    </dgm:pt>
    <dgm:pt modelId="{451DAF85-4733-444E-AACA-CE71FEBB6728}" type="pres">
      <dgm:prSet presAssocID="{2D28CD95-DF68-4FBB-ABEC-66A337E81D9B}" presName="aSpace2" presStyleCnt="0"/>
      <dgm:spPr/>
    </dgm:pt>
    <dgm:pt modelId="{0152AAA0-BAD9-4C67-BA2C-2F215D587E33}" type="pres">
      <dgm:prSet presAssocID="{7AB8F947-32E7-4A95-9059-BF70FF76C8A9}" presName="childNode" presStyleLbl="node1" presStyleIdx="20" presStyleCnt="29">
        <dgm:presLayoutVars>
          <dgm:bulletEnabled val="1"/>
        </dgm:presLayoutVars>
      </dgm:prSet>
      <dgm:spPr/>
    </dgm:pt>
    <dgm:pt modelId="{0B47B7AF-DAD3-4637-8382-875193F92738}" type="pres">
      <dgm:prSet presAssocID="{7AB8F947-32E7-4A95-9059-BF70FF76C8A9}" presName="aSpace2" presStyleCnt="0"/>
      <dgm:spPr/>
    </dgm:pt>
    <dgm:pt modelId="{A6699932-22FB-4F74-A909-B48B7B129265}" type="pres">
      <dgm:prSet presAssocID="{936A0213-0512-4E49-A856-CA00BE58A256}" presName="childNode" presStyleLbl="node1" presStyleIdx="21" presStyleCnt="29">
        <dgm:presLayoutVars>
          <dgm:bulletEnabled val="1"/>
        </dgm:presLayoutVars>
      </dgm:prSet>
      <dgm:spPr/>
    </dgm:pt>
    <dgm:pt modelId="{BD952709-3846-4401-8418-9BF9341071ED}" type="pres">
      <dgm:prSet presAssocID="{936A0213-0512-4E49-A856-CA00BE58A256}" presName="aSpace2" presStyleCnt="0"/>
      <dgm:spPr/>
    </dgm:pt>
    <dgm:pt modelId="{99CF5DA7-1464-46C6-B981-70C14499EE83}" type="pres">
      <dgm:prSet presAssocID="{D4EBCF8B-40B5-4392-9350-6070EC098CB2}" presName="childNode" presStyleLbl="node1" presStyleIdx="22" presStyleCnt="29">
        <dgm:presLayoutVars>
          <dgm:bulletEnabled val="1"/>
        </dgm:presLayoutVars>
      </dgm:prSet>
      <dgm:spPr/>
    </dgm:pt>
    <dgm:pt modelId="{DA8E08A1-814E-4F77-B838-0BD8E6586463}" type="pres">
      <dgm:prSet presAssocID="{56758F7E-D045-42A3-B6E9-574306F678FE}" presName="aSpace" presStyleCnt="0"/>
      <dgm:spPr/>
    </dgm:pt>
    <dgm:pt modelId="{88519FA3-A778-43B9-A1C6-C37E37A0BE27}" type="pres">
      <dgm:prSet presAssocID="{B3022C77-08E5-4880-AF1A-2E5619B4A884}" presName="compNode" presStyleCnt="0"/>
      <dgm:spPr/>
    </dgm:pt>
    <dgm:pt modelId="{D8E8153D-5065-43DE-A2CD-B50E84E1E91E}" type="pres">
      <dgm:prSet presAssocID="{B3022C77-08E5-4880-AF1A-2E5619B4A884}" presName="aNode" presStyleLbl="bgShp" presStyleIdx="4" presStyleCnt="5"/>
      <dgm:spPr/>
    </dgm:pt>
    <dgm:pt modelId="{B90CCB68-2FA6-433C-B93C-A18F4D3647FF}" type="pres">
      <dgm:prSet presAssocID="{B3022C77-08E5-4880-AF1A-2E5619B4A884}" presName="textNode" presStyleLbl="bgShp" presStyleIdx="4" presStyleCnt="5"/>
      <dgm:spPr/>
    </dgm:pt>
    <dgm:pt modelId="{9D26C9F7-BD4C-406A-893F-8AB0322A5ED1}" type="pres">
      <dgm:prSet presAssocID="{B3022C77-08E5-4880-AF1A-2E5619B4A884}" presName="compChildNode" presStyleCnt="0"/>
      <dgm:spPr/>
    </dgm:pt>
    <dgm:pt modelId="{CCE22BDC-917C-40E1-9BC7-7E40B3E068FD}" type="pres">
      <dgm:prSet presAssocID="{B3022C77-08E5-4880-AF1A-2E5619B4A884}" presName="theInnerList" presStyleCnt="0"/>
      <dgm:spPr/>
    </dgm:pt>
    <dgm:pt modelId="{D2D7E445-9896-4E11-8B7A-CC4F81D5EDE1}" type="pres">
      <dgm:prSet presAssocID="{E9827668-F710-4B62-AD05-888CCD6014B8}" presName="childNode" presStyleLbl="node1" presStyleIdx="23" presStyleCnt="29">
        <dgm:presLayoutVars>
          <dgm:bulletEnabled val="1"/>
        </dgm:presLayoutVars>
      </dgm:prSet>
      <dgm:spPr/>
    </dgm:pt>
    <dgm:pt modelId="{C087587B-6A1D-48BE-8C5F-1C1A3ADC048E}" type="pres">
      <dgm:prSet presAssocID="{E9827668-F710-4B62-AD05-888CCD6014B8}" presName="aSpace2" presStyleCnt="0"/>
      <dgm:spPr/>
    </dgm:pt>
    <dgm:pt modelId="{4EEDC50A-98D2-4F2A-9574-7362368652EC}" type="pres">
      <dgm:prSet presAssocID="{B6405F9F-A330-44AA-BC70-DB75D1C15548}" presName="childNode" presStyleLbl="node1" presStyleIdx="24" presStyleCnt="29">
        <dgm:presLayoutVars>
          <dgm:bulletEnabled val="1"/>
        </dgm:presLayoutVars>
      </dgm:prSet>
      <dgm:spPr/>
    </dgm:pt>
    <dgm:pt modelId="{A86911C5-6F8C-4FB9-B5B8-06CDB07E59D4}" type="pres">
      <dgm:prSet presAssocID="{B6405F9F-A330-44AA-BC70-DB75D1C15548}" presName="aSpace2" presStyleCnt="0"/>
      <dgm:spPr/>
    </dgm:pt>
    <dgm:pt modelId="{A801E765-1D51-49B5-B926-F31FCD958377}" type="pres">
      <dgm:prSet presAssocID="{42ECD5B7-C30D-4215-ACA3-38DBC4443756}" presName="childNode" presStyleLbl="node1" presStyleIdx="25" presStyleCnt="29">
        <dgm:presLayoutVars>
          <dgm:bulletEnabled val="1"/>
        </dgm:presLayoutVars>
      </dgm:prSet>
      <dgm:spPr/>
    </dgm:pt>
    <dgm:pt modelId="{DCEB7D60-325C-4FA0-9327-B04A5E3CA959}" type="pres">
      <dgm:prSet presAssocID="{42ECD5B7-C30D-4215-ACA3-38DBC4443756}" presName="aSpace2" presStyleCnt="0"/>
      <dgm:spPr/>
    </dgm:pt>
    <dgm:pt modelId="{1932B1F1-31AD-4D28-94AE-0E8941886856}" type="pres">
      <dgm:prSet presAssocID="{B92F22BD-9457-4692-8214-9DEEC5B8B03C}" presName="childNode" presStyleLbl="node1" presStyleIdx="26" presStyleCnt="29">
        <dgm:presLayoutVars>
          <dgm:bulletEnabled val="1"/>
        </dgm:presLayoutVars>
      </dgm:prSet>
      <dgm:spPr/>
    </dgm:pt>
    <dgm:pt modelId="{BFD5AB87-D77A-4586-8EC7-9DDC2DF87148}" type="pres">
      <dgm:prSet presAssocID="{B92F22BD-9457-4692-8214-9DEEC5B8B03C}" presName="aSpace2" presStyleCnt="0"/>
      <dgm:spPr/>
    </dgm:pt>
    <dgm:pt modelId="{3DC76820-AF89-4075-9722-FAA35F87C847}" type="pres">
      <dgm:prSet presAssocID="{FBB71C5B-39C3-4108-B76C-288895746539}" presName="childNode" presStyleLbl="node1" presStyleIdx="27" presStyleCnt="29">
        <dgm:presLayoutVars>
          <dgm:bulletEnabled val="1"/>
        </dgm:presLayoutVars>
      </dgm:prSet>
      <dgm:spPr/>
    </dgm:pt>
    <dgm:pt modelId="{3E28F04D-49F8-4DCB-9D4C-9C7B054FB295}" type="pres">
      <dgm:prSet presAssocID="{FBB71C5B-39C3-4108-B76C-288895746539}" presName="aSpace2" presStyleCnt="0"/>
      <dgm:spPr/>
    </dgm:pt>
    <dgm:pt modelId="{FE552AEC-E407-4A18-A5D7-6B4FBFB56C0E}" type="pres">
      <dgm:prSet presAssocID="{EF00889C-1AE3-4796-8445-FFC113C9E13D}" presName="childNode" presStyleLbl="node1" presStyleIdx="28" presStyleCnt="29">
        <dgm:presLayoutVars>
          <dgm:bulletEnabled val="1"/>
        </dgm:presLayoutVars>
      </dgm:prSet>
      <dgm:spPr/>
    </dgm:pt>
  </dgm:ptLst>
  <dgm:cxnLst>
    <dgm:cxn modelId="{16C1D300-737C-0A4C-8168-F887D7FC27A6}" type="presOf" srcId="{E9827668-F710-4B62-AD05-888CCD6014B8}" destId="{D2D7E445-9896-4E11-8B7A-CC4F81D5EDE1}" srcOrd="0" destOrd="0" presId="urn:microsoft.com/office/officeart/2005/8/layout/lProcess2"/>
    <dgm:cxn modelId="{ED2C0002-E45B-4741-8BAF-C4E2D5A065A4}" srcId="{56758F7E-D045-42A3-B6E9-574306F678FE}" destId="{C8A57E5B-D791-4E18-B121-1A6A6D70EC71}" srcOrd="0" destOrd="0" parTransId="{3E31ED64-4922-44B7-8746-DEC08365BE12}" sibTransId="{DBC3ABE8-D7AC-4C3D-A1EC-E758F49C9D34}"/>
    <dgm:cxn modelId="{9588CC03-AC7E-4AF8-AF13-07B22831F872}" srcId="{29166240-D71B-4F20-8328-1924B796043C}" destId="{D905F919-3EEE-4BF0-8E90-B07E43B5C275}" srcOrd="0" destOrd="0" parTransId="{D043B18E-87C5-4332-82EA-32BAB8E287CC}" sibTransId="{01CDC028-9E20-4E53-BDC4-BD03A3A1102C}"/>
    <dgm:cxn modelId="{515FC706-E607-6449-A592-2AC98AF9613D}" type="presOf" srcId="{DBEDD054-B56E-424E-B57B-BDE5B9273274}" destId="{BDC2ACF1-5729-4869-92D5-43D058C0A618}" srcOrd="0" destOrd="0" presId="urn:microsoft.com/office/officeart/2005/8/layout/lProcess2"/>
    <dgm:cxn modelId="{26C73207-FED3-B945-BDBE-B84BE3020E17}" type="presOf" srcId="{E30FCE50-9C39-41CA-87AC-21D84A7D9BD6}" destId="{B80DCA38-5472-4F21-9ACD-A5B1E905A6DF}" srcOrd="0" destOrd="0" presId="urn:microsoft.com/office/officeart/2005/8/layout/lProcess2"/>
    <dgm:cxn modelId="{65EA4807-DD18-49B9-9683-1EAC0D3938FA}" srcId="{56758F7E-D045-42A3-B6E9-574306F678FE}" destId="{9609FD59-8BD5-42C0-930E-8EA4B433342D}" srcOrd="1" destOrd="0" parTransId="{C53656EF-6EEB-431D-AD72-D83DFCB6DC01}" sibTransId="{C68B1A6A-6EAE-4389-892A-1960D751C1D9}"/>
    <dgm:cxn modelId="{865E5D0E-5914-4705-B8F9-6FC517DDEDD8}" srcId="{4C60C232-BA47-4957-B28C-3437E0B362FD}" destId="{96454D4D-0CCE-498D-A13B-86BB1AF0433D}" srcOrd="0" destOrd="0" parTransId="{B3DE2E4F-6C3C-46B3-AC13-4347B504DFD1}" sibTransId="{78116633-996B-4E14-999F-AD2694E43EC6}"/>
    <dgm:cxn modelId="{78F9350F-9A7E-4887-8780-AE6C93EBDC38}" srcId="{29166240-D71B-4F20-8328-1924B796043C}" destId="{7A4E0C75-E017-4073-AB28-92F7E4ED5BC7}" srcOrd="1" destOrd="0" parTransId="{72D57BD7-2D1D-4D7D-BE37-D45B6518354F}" sibTransId="{8CD187E1-0FB0-4371-832D-5DEB5B152713}"/>
    <dgm:cxn modelId="{51E28D10-CBE6-6C41-857B-0E24438DC02C}" type="presOf" srcId="{42ECD5B7-C30D-4215-ACA3-38DBC4443756}" destId="{A801E765-1D51-49B5-B926-F31FCD958377}" srcOrd="0" destOrd="0" presId="urn:microsoft.com/office/officeart/2005/8/layout/lProcess2"/>
    <dgm:cxn modelId="{25A12313-9220-417B-B360-5AE8CE8AC697}" srcId="{D905F919-3EEE-4BF0-8E90-B07E43B5C275}" destId="{7F20BE1E-8C1F-40A2-B679-7CA6C4484C0E}" srcOrd="0" destOrd="0" parTransId="{37F47326-4A5E-4249-820B-2E7448ECBAE0}" sibTransId="{B3B360CC-7F24-4830-9419-EC1D30213A5D}"/>
    <dgm:cxn modelId="{EA369014-3FA4-B34C-B4E5-9C2FFA98D005}" type="presOf" srcId="{64631A6B-0020-49AD-AC10-55AE47C3929F}" destId="{D74131F7-4CFB-4F04-BE18-B65A86230E7B}" srcOrd="0" destOrd="0" presId="urn:microsoft.com/office/officeart/2005/8/layout/lProcess2"/>
    <dgm:cxn modelId="{8FD6851B-4AFA-2049-86E0-B075EA29C3A2}" type="presOf" srcId="{D4EBCF8B-40B5-4392-9350-6070EC098CB2}" destId="{99CF5DA7-1464-46C6-B981-70C14499EE83}" srcOrd="0" destOrd="0" presId="urn:microsoft.com/office/officeart/2005/8/layout/lProcess2"/>
    <dgm:cxn modelId="{11F9E221-F649-4029-9C80-3495B58D28BD}" srcId="{29166240-D71B-4F20-8328-1924B796043C}" destId="{4C60C232-BA47-4957-B28C-3437E0B362FD}" srcOrd="2" destOrd="0" parTransId="{CB8BCDFC-C4CF-4C3C-B0A7-310E45386DA5}" sibTransId="{FD01BE7D-589E-4471-897D-DF76729D64FF}"/>
    <dgm:cxn modelId="{0D8A2225-DC10-42C1-B0C0-6FA687426A18}" srcId="{7A4E0C75-E017-4073-AB28-92F7E4ED5BC7}" destId="{E66E33F4-33A5-43BC-A076-D6A3FC021D3A}" srcOrd="0" destOrd="0" parTransId="{908AEC9F-CF62-4270-BD4B-10DC9E654F56}" sibTransId="{DBD5BF5A-0419-4686-8C4B-5F75064F09E7}"/>
    <dgm:cxn modelId="{3EFB5426-2AC9-3F4E-9FDC-B57D619AA61E}" type="presOf" srcId="{8373B463-3860-4B67-9952-5239B392C278}" destId="{C8E6852A-83CF-47B4-8345-B8BC268BE5C9}" srcOrd="0" destOrd="0" presId="urn:microsoft.com/office/officeart/2005/8/layout/lProcess2"/>
    <dgm:cxn modelId="{E6C2EC2C-2ADC-0D41-80B2-6D220E482B31}" type="presOf" srcId="{8DBD2E31-3706-4484-A218-490884E1B77E}" destId="{4A351681-9BB3-4FFC-A3BA-AB4A8F9C68E6}" srcOrd="0" destOrd="0" presId="urn:microsoft.com/office/officeart/2005/8/layout/lProcess2"/>
    <dgm:cxn modelId="{4CD46F32-38E5-9844-A811-181B59D0DD07}" type="presOf" srcId="{FBB71C5B-39C3-4108-B76C-288895746539}" destId="{3DC76820-AF89-4075-9722-FAA35F87C847}" srcOrd="0" destOrd="0" presId="urn:microsoft.com/office/officeart/2005/8/layout/lProcess2"/>
    <dgm:cxn modelId="{B29CCA32-8F49-4623-B1CA-82C6AE00819E}" srcId="{7A4E0C75-E017-4073-AB28-92F7E4ED5BC7}" destId="{8373B463-3860-4B67-9952-5239B392C278}" srcOrd="1" destOrd="0" parTransId="{D325E8A0-F411-47BA-A7AC-18D9F9AC57AA}" sibTransId="{BE5A5F9E-491D-4EE9-9572-203637D8F61F}"/>
    <dgm:cxn modelId="{CDF73434-D8C1-4554-9E71-C7B0F4B42A2C}" srcId="{56758F7E-D045-42A3-B6E9-574306F678FE}" destId="{2D28CD95-DF68-4FBB-ABEC-66A337E81D9B}" srcOrd="3" destOrd="0" parTransId="{4E54070D-B421-4B4F-B5CB-7F679A83376A}" sibTransId="{75DF32C1-48BD-4C56-8899-7F4AEA9E3B5A}"/>
    <dgm:cxn modelId="{AC533E34-5DF2-4D3D-9EE8-EAA71A40D494}" srcId="{D905F919-3EEE-4BF0-8E90-B07E43B5C275}" destId="{BCF254FE-2AE2-4E17-8A22-61D5F1BDC2E5}" srcOrd="3" destOrd="0" parTransId="{BC6C5886-AA26-459D-9B3E-0B30E1953FCE}" sibTransId="{91467113-F43A-48A5-B053-68104E00C30F}"/>
    <dgm:cxn modelId="{D3D24C3A-48E2-9445-8C25-2FEADBE023DA}" type="presOf" srcId="{1BE2EF60-B06F-4199-894B-694594A7524F}" destId="{8D0E8FF7-E8FF-42B3-92FE-DFDA2AC4B54C}" srcOrd="0" destOrd="0" presId="urn:microsoft.com/office/officeart/2005/8/layout/lProcess2"/>
    <dgm:cxn modelId="{6B64F83B-A522-C949-8D7B-C52C2E32BD96}" type="presOf" srcId="{D752D197-7D9F-4D5F-A6EE-F91BEF5C0E71}" destId="{03F0DB4B-A4A2-4ACB-9473-61EF1E269649}" srcOrd="0" destOrd="0" presId="urn:microsoft.com/office/officeart/2005/8/layout/lProcess2"/>
    <dgm:cxn modelId="{0882D53C-A7AB-D445-967D-C3B2B0947293}" type="presOf" srcId="{B750EBA4-BF5A-4411-AEE6-E2BA5365B38C}" destId="{9CB07A9E-C6BF-495E-9028-0F2EFE11A2EA}" srcOrd="0" destOrd="0" presId="urn:microsoft.com/office/officeart/2005/8/layout/lProcess2"/>
    <dgm:cxn modelId="{381F0E3D-1826-324B-A279-C3987C5186F3}" type="presOf" srcId="{B3022C77-08E5-4880-AF1A-2E5619B4A884}" destId="{D8E8153D-5065-43DE-A2CD-B50E84E1E91E}" srcOrd="0" destOrd="0" presId="urn:microsoft.com/office/officeart/2005/8/layout/lProcess2"/>
    <dgm:cxn modelId="{5CF37F44-C34F-974E-9476-DADC30AB16A5}" type="presOf" srcId="{2FB5BE0C-DF01-4D06-92AD-F54F1F06BB35}" destId="{68653517-8920-4DF1-9222-3326088AE3DF}" srcOrd="0" destOrd="0" presId="urn:microsoft.com/office/officeart/2005/8/layout/lProcess2"/>
    <dgm:cxn modelId="{DBC00866-7FC2-49D2-B138-5217F07AD287}" srcId="{D905F919-3EEE-4BF0-8E90-B07E43B5C275}" destId="{9151E3D2-B8CB-4C44-B063-952A319C392D}" srcOrd="1" destOrd="0" parTransId="{6E62233F-D306-460D-B353-58AEC69F5B0E}" sibTransId="{2189807F-7B93-4B5D-943F-8FA8829768F4}"/>
    <dgm:cxn modelId="{7AD4194A-AFB9-490E-8319-7C98E8A3D0E7}" srcId="{4C60C232-BA47-4957-B28C-3437E0B362FD}" destId="{64631A6B-0020-49AD-AC10-55AE47C3929F}" srcOrd="2" destOrd="0" parTransId="{F2E9C330-29CA-403D-A274-77C6A162D85D}" sibTransId="{1C782FA4-47D8-4108-A79A-C21E1805FEA0}"/>
    <dgm:cxn modelId="{8A123B4A-0558-C041-A9AA-5AA8101C0E4A}" type="presOf" srcId="{0A33D769-2D6E-4FCB-9B0C-D65A6F0DD2C4}" destId="{6EAE762E-F52A-4473-8147-DA8F910725FF}" srcOrd="0" destOrd="0" presId="urn:microsoft.com/office/officeart/2005/8/layout/lProcess2"/>
    <dgm:cxn modelId="{3706BB6E-9907-4C31-A5AA-F3EBB1BF05E8}" srcId="{B3022C77-08E5-4880-AF1A-2E5619B4A884}" destId="{EF00889C-1AE3-4796-8445-FFC113C9E13D}" srcOrd="5" destOrd="0" parTransId="{86EF24A0-90D3-49EC-9F03-A67C4CD61BBC}" sibTransId="{64D6B509-F8E8-49F0-BED5-87464CAF050E}"/>
    <dgm:cxn modelId="{26524150-EB8E-454D-9D24-293F72639009}" srcId="{29166240-D71B-4F20-8328-1924B796043C}" destId="{56758F7E-D045-42A3-B6E9-574306F678FE}" srcOrd="3" destOrd="0" parTransId="{E3DF989D-7392-479E-8919-060C5E2CA38B}" sibTransId="{148BCE59-EFF5-420D-8A37-3AAEF2FD14CC}"/>
    <dgm:cxn modelId="{72CE2551-6676-7A4D-983F-BBD611B438A2}" type="presOf" srcId="{D905F919-3EEE-4BF0-8E90-B07E43B5C275}" destId="{4FA83385-EAD0-4DCD-8508-32FFE1C5C3D2}" srcOrd="0" destOrd="0" presId="urn:microsoft.com/office/officeart/2005/8/layout/lProcess2"/>
    <dgm:cxn modelId="{9CD45753-7335-4667-B935-FD1DDA445EAB}" srcId="{B3022C77-08E5-4880-AF1A-2E5619B4A884}" destId="{E9827668-F710-4B62-AD05-888CCD6014B8}" srcOrd="0" destOrd="0" parTransId="{17BA8F17-AC36-4940-977C-8265CC8B1A91}" sibTransId="{3490B1CB-5668-4503-800A-50B8F5335799}"/>
    <dgm:cxn modelId="{93892A54-927E-314E-9021-22C90AEF8A37}" type="presOf" srcId="{D905F919-3EEE-4BF0-8E90-B07E43B5C275}" destId="{EF3A9E2B-6BAE-41C8-8D54-AC5E22E1B809}" srcOrd="1" destOrd="0" presId="urn:microsoft.com/office/officeart/2005/8/layout/lProcess2"/>
    <dgm:cxn modelId="{F1CA0975-E587-4F01-81CB-2F4C34B3DF4B}" srcId="{56758F7E-D045-42A3-B6E9-574306F678FE}" destId="{7AB8F947-32E7-4A95-9059-BF70FF76C8A9}" srcOrd="4" destOrd="0" parTransId="{39926D1F-111F-43E4-8481-C487CF3F0CC5}" sibTransId="{29A75496-2876-4A8C-9126-D7190718F56D}"/>
    <dgm:cxn modelId="{4746DA56-908D-2B4F-97A2-122C1D1F3270}" type="presOf" srcId="{C8A57E5B-D791-4E18-B121-1A6A6D70EC71}" destId="{E786C89F-8570-4AE4-BD29-F96FF5BC9322}" srcOrd="0" destOrd="0" presId="urn:microsoft.com/office/officeart/2005/8/layout/lProcess2"/>
    <dgm:cxn modelId="{BEF2D579-3574-4676-A79B-12ECD2BAAA1E}" srcId="{4C60C232-BA47-4957-B28C-3437E0B362FD}" destId="{2FB5BE0C-DF01-4D06-92AD-F54F1F06BB35}" srcOrd="1" destOrd="0" parTransId="{524C450B-10D9-49CD-9C95-6E85365FE41A}" sibTransId="{C87F19AF-44AD-4B8E-954C-1554FA6CB717}"/>
    <dgm:cxn modelId="{AAC0A47C-3804-41C6-A036-B39E3D342CE9}" srcId="{56758F7E-D045-42A3-B6E9-574306F678FE}" destId="{E30FCE50-9C39-41CA-87AC-21D84A7D9BD6}" srcOrd="2" destOrd="0" parTransId="{A9F76D80-6B3B-40FB-8D0A-652561DB9B23}" sibTransId="{D1C9F040-CB41-44D5-9EBF-D622A0A87AC7}"/>
    <dgm:cxn modelId="{51FE967F-D70B-4E44-B552-5CC2A4018A91}" type="presOf" srcId="{B6405F9F-A330-44AA-BC70-DB75D1C15548}" destId="{4EEDC50A-98D2-4F2A-9574-7362368652EC}" srcOrd="0" destOrd="0" presId="urn:microsoft.com/office/officeart/2005/8/layout/lProcess2"/>
    <dgm:cxn modelId="{491F3182-6808-5145-B645-A3A7C50518E7}" type="presOf" srcId="{E66E33F4-33A5-43BC-A076-D6A3FC021D3A}" destId="{70D100C8-0913-47F5-860C-DE25A2455861}" srcOrd="0" destOrd="0" presId="urn:microsoft.com/office/officeart/2005/8/layout/lProcess2"/>
    <dgm:cxn modelId="{2AEFA284-CA86-4950-8406-21CB2A318F04}" srcId="{7A4E0C75-E017-4073-AB28-92F7E4ED5BC7}" destId="{6F9EBF19-B189-4BE0-B81C-ED3930768C77}" srcOrd="2" destOrd="0" parTransId="{C24001DB-EA9D-4ABE-9A09-269F7A8A5BDF}" sibTransId="{68CCE157-8B52-41E7-8248-61C06C0BBBDB}"/>
    <dgm:cxn modelId="{6B7F8B87-C972-7947-91DB-9F1883BE7C99}" type="presOf" srcId="{29166240-D71B-4F20-8328-1924B796043C}" destId="{4B658E51-C0B4-49EB-ABED-1A4C7D66D4B6}" srcOrd="0" destOrd="0" presId="urn:microsoft.com/office/officeart/2005/8/layout/lProcess2"/>
    <dgm:cxn modelId="{8164608A-E529-4983-9C2F-019A9CE34124}" srcId="{7A4E0C75-E017-4073-AB28-92F7E4ED5BC7}" destId="{DA683703-6EDE-433E-90A0-2FAB66D262C0}" srcOrd="3" destOrd="0" parTransId="{38B3741F-A0BF-4277-B05E-DD1B0E506B35}" sibTransId="{B510D983-45B0-456C-8A87-2282D6E99948}"/>
    <dgm:cxn modelId="{064D1C8D-82E6-F24A-8484-720FEDB4D521}" type="presOf" srcId="{BCF254FE-2AE2-4E17-8A22-61D5F1BDC2E5}" destId="{8BC46866-00AE-4B24-B639-C9B9AB795557}" srcOrd="0" destOrd="0" presId="urn:microsoft.com/office/officeart/2005/8/layout/lProcess2"/>
    <dgm:cxn modelId="{EB861F91-7760-3A40-A849-11BB81EB2F4C}" type="presOf" srcId="{2D28CD95-DF68-4FBB-ABEC-66A337E81D9B}" destId="{98E22F3E-0FCC-4111-B398-B66DD8218F36}" srcOrd="0" destOrd="0" presId="urn:microsoft.com/office/officeart/2005/8/layout/lProcess2"/>
    <dgm:cxn modelId="{4A815C9D-B01B-EA43-B053-129953998FEA}" type="presOf" srcId="{DA683703-6EDE-433E-90A0-2FAB66D262C0}" destId="{A283906B-1BAE-4C7A-8B47-35BFAB833E34}" srcOrd="0" destOrd="0" presId="urn:microsoft.com/office/officeart/2005/8/layout/lProcess2"/>
    <dgm:cxn modelId="{8DDF4DA2-F58E-4212-807D-0FAFE6F2CD79}" srcId="{4C60C232-BA47-4957-B28C-3437E0B362FD}" destId="{B750EBA4-BF5A-4411-AEE6-E2BA5365B38C}" srcOrd="4" destOrd="0" parTransId="{C56F0B2A-93C5-4CBB-9076-FCEB7E6DC824}" sibTransId="{BE4A1593-79D0-41A2-A3A5-C2BF9898CD70}"/>
    <dgm:cxn modelId="{E422EAA9-6716-E441-91C5-300AE137A754}" type="presOf" srcId="{7AB8F947-32E7-4A95-9059-BF70FF76C8A9}" destId="{0152AAA0-BAD9-4C67-BA2C-2F215D587E33}" srcOrd="0" destOrd="0" presId="urn:microsoft.com/office/officeart/2005/8/layout/lProcess2"/>
    <dgm:cxn modelId="{5C5B2EAA-6FFC-6A48-B8B2-3A41F1FEBAFD}" type="presOf" srcId="{9151E3D2-B8CB-4C44-B063-952A319C392D}" destId="{31B7FA6F-1221-469A-AE21-7903DF3167FE}" srcOrd="0" destOrd="0" presId="urn:microsoft.com/office/officeart/2005/8/layout/lProcess2"/>
    <dgm:cxn modelId="{4C3E93AD-D8C6-4944-9BBB-84F329570382}" type="presOf" srcId="{B92F22BD-9457-4692-8214-9DEEC5B8B03C}" destId="{1932B1F1-31AD-4D28-94AE-0E8941886856}" srcOrd="0" destOrd="0" presId="urn:microsoft.com/office/officeart/2005/8/layout/lProcess2"/>
    <dgm:cxn modelId="{DA2996AE-2738-450F-8C3C-AB3228DD5C88}" srcId="{56758F7E-D045-42A3-B6E9-574306F678FE}" destId="{936A0213-0512-4E49-A856-CA00BE58A256}" srcOrd="5" destOrd="0" parTransId="{7EB87ACB-9872-4597-BE37-E4A16D31F49B}" sibTransId="{6A8C7778-17AC-4CBE-8E9E-55D5F85FFC32}"/>
    <dgm:cxn modelId="{ECF3AAB0-CFAE-48ED-8945-73DBFFC1CD62}" srcId="{B3022C77-08E5-4880-AF1A-2E5619B4A884}" destId="{B6405F9F-A330-44AA-BC70-DB75D1C15548}" srcOrd="1" destOrd="0" parTransId="{E80B88D9-1092-4062-8D17-82E5A41CE587}" sibTransId="{38985A04-E4D2-40F2-940D-3F6224A5FBD4}"/>
    <dgm:cxn modelId="{735E22BA-4866-4373-861E-55387B99F777}" srcId="{7A4E0C75-E017-4073-AB28-92F7E4ED5BC7}" destId="{DBEDD054-B56E-424E-B57B-BDE5B9273274}" srcOrd="4" destOrd="0" parTransId="{6377DB76-7576-4B74-95DD-3DC866111E2C}" sibTransId="{EA6D5579-B950-41B4-B1F1-3B8A56CBA7C1}"/>
    <dgm:cxn modelId="{AF9E2FBB-C51F-4D6E-B7EF-E42478B68E3B}" srcId="{B3022C77-08E5-4880-AF1A-2E5619B4A884}" destId="{42ECD5B7-C30D-4215-ACA3-38DBC4443756}" srcOrd="2" destOrd="0" parTransId="{90D2C1BC-26E8-4105-82D2-AA8A40116CC6}" sibTransId="{F9DE32D8-B210-4783-AF89-80654E304D81}"/>
    <dgm:cxn modelId="{015702BE-7390-4496-B685-C8B7B454FC9F}" srcId="{B3022C77-08E5-4880-AF1A-2E5619B4A884}" destId="{FBB71C5B-39C3-4108-B76C-288895746539}" srcOrd="4" destOrd="0" parTransId="{BD95D6B9-12C3-4884-B3BF-4184E297B6C6}" sibTransId="{8815FAA0-99A2-4326-9C6F-F16093A9A9F1}"/>
    <dgm:cxn modelId="{7C5EE3BF-6391-4341-BCB6-A7392CB180B4}" srcId="{D905F919-3EEE-4BF0-8E90-B07E43B5C275}" destId="{1BE2EF60-B06F-4199-894B-694594A7524F}" srcOrd="2" destOrd="0" parTransId="{B50A8655-E0BE-44C1-A3D1-3E558B15B917}" sibTransId="{02BC36C1-A4DD-454C-98A6-0125EF1C5CD8}"/>
    <dgm:cxn modelId="{C38B06C0-D30D-43DE-8949-DB7722C76562}" srcId="{B3022C77-08E5-4880-AF1A-2E5619B4A884}" destId="{B92F22BD-9457-4692-8214-9DEEC5B8B03C}" srcOrd="3" destOrd="0" parTransId="{572674F5-2EF2-4546-8B04-F2A237B2B36E}" sibTransId="{C20AF322-14D9-43B6-8AE1-CB8F219EDF5A}"/>
    <dgm:cxn modelId="{82A786C2-0B37-4820-88BE-100909F4F89E}" srcId="{56758F7E-D045-42A3-B6E9-574306F678FE}" destId="{D4EBCF8B-40B5-4392-9350-6070EC098CB2}" srcOrd="6" destOrd="0" parTransId="{56407447-CDD3-4233-BE87-BB2303C9659E}" sibTransId="{560CB2F3-8A60-4E75-A5CE-B3761F8EA12F}"/>
    <dgm:cxn modelId="{6FD1ADCA-AE77-49CA-BA34-5F103C4588EB}" srcId="{29166240-D71B-4F20-8328-1924B796043C}" destId="{B3022C77-08E5-4880-AF1A-2E5619B4A884}" srcOrd="4" destOrd="0" parTransId="{8EA84215-60AD-4E4B-AA7E-7FD379D5EDEC}" sibTransId="{79B3CC79-7D7F-495A-829B-1714F4792933}"/>
    <dgm:cxn modelId="{A2C333D5-D19B-5F4E-BF56-3EEF5B796BC9}" type="presOf" srcId="{9609FD59-8BD5-42C0-930E-8EA4B433342D}" destId="{0D855960-E528-4DF2-A80C-5ACEAD463AAB}" srcOrd="0" destOrd="0" presId="urn:microsoft.com/office/officeart/2005/8/layout/lProcess2"/>
    <dgm:cxn modelId="{7265CFD7-73C2-4C22-A6B9-7C69C5B6F672}" srcId="{4C60C232-BA47-4957-B28C-3437E0B362FD}" destId="{D752D197-7D9F-4D5F-A6EE-F91BEF5C0E71}" srcOrd="3" destOrd="0" parTransId="{90743018-69BC-4A60-AC2B-CFF5DEA236BC}" sibTransId="{4023342D-7CB6-4ACD-9930-C8E5C184307B}"/>
    <dgm:cxn modelId="{DE3B72D8-1C78-114C-9BDF-257808C8577C}" type="presOf" srcId="{936A0213-0512-4E49-A856-CA00BE58A256}" destId="{A6699932-22FB-4F74-A909-B48B7B129265}" srcOrd="0" destOrd="0" presId="urn:microsoft.com/office/officeart/2005/8/layout/lProcess2"/>
    <dgm:cxn modelId="{E6F6B2D8-FD30-6246-9473-76C6D6D33053}" type="presOf" srcId="{7A4E0C75-E017-4073-AB28-92F7E4ED5BC7}" destId="{AB64B77C-6D18-4C28-BD83-B0111AAF4320}" srcOrd="1" destOrd="0" presId="urn:microsoft.com/office/officeart/2005/8/layout/lProcess2"/>
    <dgm:cxn modelId="{6C7684DA-6DC3-EA45-A169-C7AEFE7E965D}" type="presOf" srcId="{4C60C232-BA47-4957-B28C-3437E0B362FD}" destId="{AF97595F-CF4E-411A-B1E3-F1298B83799A}" srcOrd="1" destOrd="0" presId="urn:microsoft.com/office/officeart/2005/8/layout/lProcess2"/>
    <dgm:cxn modelId="{5658F1DD-A498-475B-B38B-791D6D6E9095}" srcId="{4C60C232-BA47-4957-B28C-3437E0B362FD}" destId="{8DBD2E31-3706-4484-A218-490884E1B77E}" srcOrd="5" destOrd="0" parTransId="{4C7D2D87-EE37-4FFC-9E34-00506C9B7677}" sibTransId="{83852F2F-71C7-4E5E-BA5A-8873C3A1DEE3}"/>
    <dgm:cxn modelId="{7C51C3DE-4901-2944-B38E-36CA76E4AF25}" type="presOf" srcId="{EF00889C-1AE3-4796-8445-FFC113C9E13D}" destId="{FE552AEC-E407-4A18-A5D7-6B4FBFB56C0E}" srcOrd="0" destOrd="0" presId="urn:microsoft.com/office/officeart/2005/8/layout/lProcess2"/>
    <dgm:cxn modelId="{58B7AFE2-013E-7846-9065-F9E7CD12F03D}" type="presOf" srcId="{56758F7E-D045-42A3-B6E9-574306F678FE}" destId="{9E061936-0F98-4609-AD76-6F41C40A7C9E}" srcOrd="0" destOrd="0" presId="urn:microsoft.com/office/officeart/2005/8/layout/lProcess2"/>
    <dgm:cxn modelId="{973C50E3-2F9C-7047-B7D4-2071D4C4E00C}" type="presOf" srcId="{7A4E0C75-E017-4073-AB28-92F7E4ED5BC7}" destId="{030E0D74-E3C4-497D-BC15-77082FAE814D}" srcOrd="0" destOrd="0" presId="urn:microsoft.com/office/officeart/2005/8/layout/lProcess2"/>
    <dgm:cxn modelId="{38413EE5-727F-3742-8393-73ACDB21CA45}" type="presOf" srcId="{7F20BE1E-8C1F-40A2-B679-7CA6C4484C0E}" destId="{96941F30-A2F0-404A-B88B-1A4A622D1383}" srcOrd="0" destOrd="0" presId="urn:microsoft.com/office/officeart/2005/8/layout/lProcess2"/>
    <dgm:cxn modelId="{D72241E6-1649-9A42-8558-95D089E909AE}" type="presOf" srcId="{6F9EBF19-B189-4BE0-B81C-ED3930768C77}" destId="{808704B6-7EF1-4F73-AB1A-75C1FE24B7D3}" srcOrd="0" destOrd="0" presId="urn:microsoft.com/office/officeart/2005/8/layout/lProcess2"/>
    <dgm:cxn modelId="{4271C8E7-810B-CF4F-9BBE-9A932292E41B}" type="presOf" srcId="{96454D4D-0CCE-498D-A13B-86BB1AF0433D}" destId="{EE0A5833-CD78-4BBB-BAA3-DD91629891C7}" srcOrd="0" destOrd="0" presId="urn:microsoft.com/office/officeart/2005/8/layout/lProcess2"/>
    <dgm:cxn modelId="{84FC5CF6-9192-4AB2-A66F-3C8F818BFE68}" srcId="{7A4E0C75-E017-4073-AB28-92F7E4ED5BC7}" destId="{0A33D769-2D6E-4FCB-9B0C-D65A6F0DD2C4}" srcOrd="5" destOrd="0" parTransId="{1A0BE2D1-F3FB-40F4-A54E-E83211B41F8A}" sibTransId="{7A1765A2-C461-44FD-9F82-742491577FA5}"/>
    <dgm:cxn modelId="{6A4C53F8-F79F-4E4F-81F7-96BF11A0D944}" type="presOf" srcId="{B3022C77-08E5-4880-AF1A-2E5619B4A884}" destId="{B90CCB68-2FA6-433C-B93C-A18F4D3647FF}" srcOrd="1" destOrd="0" presId="urn:microsoft.com/office/officeart/2005/8/layout/lProcess2"/>
    <dgm:cxn modelId="{421DA4FD-A0C0-8847-B6F9-14796E0EAD6E}" type="presOf" srcId="{56758F7E-D045-42A3-B6E9-574306F678FE}" destId="{A057D511-6EED-4A62-A76C-BC1F0BF64979}" srcOrd="1" destOrd="0" presId="urn:microsoft.com/office/officeart/2005/8/layout/lProcess2"/>
    <dgm:cxn modelId="{45CEB4FE-67D7-8948-A85C-B1881D22E85A}" type="presOf" srcId="{4C60C232-BA47-4957-B28C-3437E0B362FD}" destId="{6CD8C734-572C-4019-BEDE-EAAAC7741972}" srcOrd="0" destOrd="0" presId="urn:microsoft.com/office/officeart/2005/8/layout/lProcess2"/>
    <dgm:cxn modelId="{2AA13DB5-26DC-8B4D-B63A-1F6D3DEE8FBA}" type="presParOf" srcId="{4B658E51-C0B4-49EB-ABED-1A4C7D66D4B6}" destId="{FC398EEB-0DAE-4D74-A6F8-D5294B472463}" srcOrd="0" destOrd="0" presId="urn:microsoft.com/office/officeart/2005/8/layout/lProcess2"/>
    <dgm:cxn modelId="{B15C6225-DEFD-BD4B-873A-687C5D3E6637}" type="presParOf" srcId="{FC398EEB-0DAE-4D74-A6F8-D5294B472463}" destId="{4FA83385-EAD0-4DCD-8508-32FFE1C5C3D2}" srcOrd="0" destOrd="0" presId="urn:microsoft.com/office/officeart/2005/8/layout/lProcess2"/>
    <dgm:cxn modelId="{83BBE990-A35B-FF4B-946D-5E140E85D460}" type="presParOf" srcId="{FC398EEB-0DAE-4D74-A6F8-D5294B472463}" destId="{EF3A9E2B-6BAE-41C8-8D54-AC5E22E1B809}" srcOrd="1" destOrd="0" presId="urn:microsoft.com/office/officeart/2005/8/layout/lProcess2"/>
    <dgm:cxn modelId="{90BF482B-683B-9B4E-AA08-BFD1A509B76E}" type="presParOf" srcId="{FC398EEB-0DAE-4D74-A6F8-D5294B472463}" destId="{971295D9-1E68-40CE-82D2-78F62AE35211}" srcOrd="2" destOrd="0" presId="urn:microsoft.com/office/officeart/2005/8/layout/lProcess2"/>
    <dgm:cxn modelId="{D35B9C04-AD8D-EB4B-AF14-177B6E659F50}" type="presParOf" srcId="{971295D9-1E68-40CE-82D2-78F62AE35211}" destId="{9DE06E64-1EC8-4AAE-9B77-C73DC3B1D719}" srcOrd="0" destOrd="0" presId="urn:microsoft.com/office/officeart/2005/8/layout/lProcess2"/>
    <dgm:cxn modelId="{B6500575-46CE-174E-A389-A4CF25A55625}" type="presParOf" srcId="{9DE06E64-1EC8-4AAE-9B77-C73DC3B1D719}" destId="{96941F30-A2F0-404A-B88B-1A4A622D1383}" srcOrd="0" destOrd="0" presId="urn:microsoft.com/office/officeart/2005/8/layout/lProcess2"/>
    <dgm:cxn modelId="{253F9A16-0A79-564B-8E00-125A4AFBE1F5}" type="presParOf" srcId="{9DE06E64-1EC8-4AAE-9B77-C73DC3B1D719}" destId="{D4E65809-006E-4D3B-8CAA-E2DE32965AAE}" srcOrd="1" destOrd="0" presId="urn:microsoft.com/office/officeart/2005/8/layout/lProcess2"/>
    <dgm:cxn modelId="{07D5886D-53DA-C04E-8AB5-A3D2AE5C0C5F}" type="presParOf" srcId="{9DE06E64-1EC8-4AAE-9B77-C73DC3B1D719}" destId="{31B7FA6F-1221-469A-AE21-7903DF3167FE}" srcOrd="2" destOrd="0" presId="urn:microsoft.com/office/officeart/2005/8/layout/lProcess2"/>
    <dgm:cxn modelId="{365AAEBC-3C96-834F-8162-6E9800AAC864}" type="presParOf" srcId="{9DE06E64-1EC8-4AAE-9B77-C73DC3B1D719}" destId="{216C3782-8F8B-4AEC-827D-C5AE4BA5398E}" srcOrd="3" destOrd="0" presId="urn:microsoft.com/office/officeart/2005/8/layout/lProcess2"/>
    <dgm:cxn modelId="{1757CAF5-B24D-134F-99AA-4A50B7BC562C}" type="presParOf" srcId="{9DE06E64-1EC8-4AAE-9B77-C73DC3B1D719}" destId="{8D0E8FF7-E8FF-42B3-92FE-DFDA2AC4B54C}" srcOrd="4" destOrd="0" presId="urn:microsoft.com/office/officeart/2005/8/layout/lProcess2"/>
    <dgm:cxn modelId="{DFBC9412-8D3C-1F42-A052-351E2C96EAFB}" type="presParOf" srcId="{9DE06E64-1EC8-4AAE-9B77-C73DC3B1D719}" destId="{F5205FB6-72F1-48AA-A3D9-A5FBD324F4B3}" srcOrd="5" destOrd="0" presId="urn:microsoft.com/office/officeart/2005/8/layout/lProcess2"/>
    <dgm:cxn modelId="{12D3775D-830E-1848-BF0D-55ADFE91C4C8}" type="presParOf" srcId="{9DE06E64-1EC8-4AAE-9B77-C73DC3B1D719}" destId="{8BC46866-00AE-4B24-B639-C9B9AB795557}" srcOrd="6" destOrd="0" presId="urn:microsoft.com/office/officeart/2005/8/layout/lProcess2"/>
    <dgm:cxn modelId="{AACF21DA-F2A8-E04A-A302-B979ED2F35A3}" type="presParOf" srcId="{4B658E51-C0B4-49EB-ABED-1A4C7D66D4B6}" destId="{967F5987-DED9-49E5-A4C4-C5C6EA9BDB3F}" srcOrd="1" destOrd="0" presId="urn:microsoft.com/office/officeart/2005/8/layout/lProcess2"/>
    <dgm:cxn modelId="{4A8C4616-4665-9D48-B463-44B62AF6B712}" type="presParOf" srcId="{4B658E51-C0B4-49EB-ABED-1A4C7D66D4B6}" destId="{3A292D0A-FC15-4C34-A636-605BC55759EF}" srcOrd="2" destOrd="0" presId="urn:microsoft.com/office/officeart/2005/8/layout/lProcess2"/>
    <dgm:cxn modelId="{B0025F95-5B7B-9045-8156-D57382C5EAA6}" type="presParOf" srcId="{3A292D0A-FC15-4C34-A636-605BC55759EF}" destId="{030E0D74-E3C4-497D-BC15-77082FAE814D}" srcOrd="0" destOrd="0" presId="urn:microsoft.com/office/officeart/2005/8/layout/lProcess2"/>
    <dgm:cxn modelId="{4030A9EF-B5C2-CF4C-83F5-593980AF8BB5}" type="presParOf" srcId="{3A292D0A-FC15-4C34-A636-605BC55759EF}" destId="{AB64B77C-6D18-4C28-BD83-B0111AAF4320}" srcOrd="1" destOrd="0" presId="urn:microsoft.com/office/officeart/2005/8/layout/lProcess2"/>
    <dgm:cxn modelId="{C72E118C-BEAD-E64A-99C7-2A2AF18DF442}" type="presParOf" srcId="{3A292D0A-FC15-4C34-A636-605BC55759EF}" destId="{E92B2C22-BC6D-42C6-BA2C-66B80EA6BC26}" srcOrd="2" destOrd="0" presId="urn:microsoft.com/office/officeart/2005/8/layout/lProcess2"/>
    <dgm:cxn modelId="{D8EC7859-4378-A94D-96CF-A4DAB95C8068}" type="presParOf" srcId="{E92B2C22-BC6D-42C6-BA2C-66B80EA6BC26}" destId="{73BDB403-BC15-43D7-9A5D-1292CF07D38A}" srcOrd="0" destOrd="0" presId="urn:microsoft.com/office/officeart/2005/8/layout/lProcess2"/>
    <dgm:cxn modelId="{51F9E972-85AE-C249-AB4D-48A51A05C40C}" type="presParOf" srcId="{73BDB403-BC15-43D7-9A5D-1292CF07D38A}" destId="{70D100C8-0913-47F5-860C-DE25A2455861}" srcOrd="0" destOrd="0" presId="urn:microsoft.com/office/officeart/2005/8/layout/lProcess2"/>
    <dgm:cxn modelId="{2F294440-E074-C541-9699-BA2BC14D912B}" type="presParOf" srcId="{73BDB403-BC15-43D7-9A5D-1292CF07D38A}" destId="{9397D53F-BE6A-4A1F-87F9-008E97E4D380}" srcOrd="1" destOrd="0" presId="urn:microsoft.com/office/officeart/2005/8/layout/lProcess2"/>
    <dgm:cxn modelId="{936CD204-245D-0E47-BEF6-A28658407943}" type="presParOf" srcId="{73BDB403-BC15-43D7-9A5D-1292CF07D38A}" destId="{C8E6852A-83CF-47B4-8345-B8BC268BE5C9}" srcOrd="2" destOrd="0" presId="urn:microsoft.com/office/officeart/2005/8/layout/lProcess2"/>
    <dgm:cxn modelId="{CF84D125-821E-1D44-8D2E-D85F5C3D3B33}" type="presParOf" srcId="{73BDB403-BC15-43D7-9A5D-1292CF07D38A}" destId="{86D533F8-C9AF-4F4E-9E57-67687DDA18E6}" srcOrd="3" destOrd="0" presId="urn:microsoft.com/office/officeart/2005/8/layout/lProcess2"/>
    <dgm:cxn modelId="{AA2B9371-B4B3-6447-975D-6547B2ED0C94}" type="presParOf" srcId="{73BDB403-BC15-43D7-9A5D-1292CF07D38A}" destId="{808704B6-7EF1-4F73-AB1A-75C1FE24B7D3}" srcOrd="4" destOrd="0" presId="urn:microsoft.com/office/officeart/2005/8/layout/lProcess2"/>
    <dgm:cxn modelId="{617BA618-0A59-2A49-BC18-C5C386F44602}" type="presParOf" srcId="{73BDB403-BC15-43D7-9A5D-1292CF07D38A}" destId="{974D7B85-32FD-40B2-B466-4C87EA12EA84}" srcOrd="5" destOrd="0" presId="urn:microsoft.com/office/officeart/2005/8/layout/lProcess2"/>
    <dgm:cxn modelId="{89104402-B410-554D-B279-508A345CE705}" type="presParOf" srcId="{73BDB403-BC15-43D7-9A5D-1292CF07D38A}" destId="{A283906B-1BAE-4C7A-8B47-35BFAB833E34}" srcOrd="6" destOrd="0" presId="urn:microsoft.com/office/officeart/2005/8/layout/lProcess2"/>
    <dgm:cxn modelId="{C7C2A3A7-6E8C-3341-9C2A-574E0B97357D}" type="presParOf" srcId="{73BDB403-BC15-43D7-9A5D-1292CF07D38A}" destId="{F96B55DA-6E42-4AB1-911C-B7720E39939E}" srcOrd="7" destOrd="0" presId="urn:microsoft.com/office/officeart/2005/8/layout/lProcess2"/>
    <dgm:cxn modelId="{FA38E097-FBE1-7049-8F33-B13D8F823E1F}" type="presParOf" srcId="{73BDB403-BC15-43D7-9A5D-1292CF07D38A}" destId="{BDC2ACF1-5729-4869-92D5-43D058C0A618}" srcOrd="8" destOrd="0" presId="urn:microsoft.com/office/officeart/2005/8/layout/lProcess2"/>
    <dgm:cxn modelId="{25EB177C-FB7F-9144-8056-DFFDECBE1499}" type="presParOf" srcId="{73BDB403-BC15-43D7-9A5D-1292CF07D38A}" destId="{3445FB2C-5F94-4563-BD06-D177CE4B439E}" srcOrd="9" destOrd="0" presId="urn:microsoft.com/office/officeart/2005/8/layout/lProcess2"/>
    <dgm:cxn modelId="{E99BC968-7B6D-C44B-BC7E-021F211DE97D}" type="presParOf" srcId="{73BDB403-BC15-43D7-9A5D-1292CF07D38A}" destId="{6EAE762E-F52A-4473-8147-DA8F910725FF}" srcOrd="10" destOrd="0" presId="urn:microsoft.com/office/officeart/2005/8/layout/lProcess2"/>
    <dgm:cxn modelId="{43D1DEA8-F249-9C48-830F-7A19A34296D5}" type="presParOf" srcId="{4B658E51-C0B4-49EB-ABED-1A4C7D66D4B6}" destId="{BF0FBFBD-6855-4729-882E-DAE7CA2DB790}" srcOrd="3" destOrd="0" presId="urn:microsoft.com/office/officeart/2005/8/layout/lProcess2"/>
    <dgm:cxn modelId="{3A617010-E277-3F48-A31B-E27E4098112A}" type="presParOf" srcId="{4B658E51-C0B4-49EB-ABED-1A4C7D66D4B6}" destId="{8B4AFA31-381F-4AED-904F-2F8BAD1D1B87}" srcOrd="4" destOrd="0" presId="urn:microsoft.com/office/officeart/2005/8/layout/lProcess2"/>
    <dgm:cxn modelId="{702AF68D-084F-0B45-997E-0EA726B7D241}" type="presParOf" srcId="{8B4AFA31-381F-4AED-904F-2F8BAD1D1B87}" destId="{6CD8C734-572C-4019-BEDE-EAAAC7741972}" srcOrd="0" destOrd="0" presId="urn:microsoft.com/office/officeart/2005/8/layout/lProcess2"/>
    <dgm:cxn modelId="{B4C59EDA-B3DC-CF48-ACBE-F4754ECDBFD7}" type="presParOf" srcId="{8B4AFA31-381F-4AED-904F-2F8BAD1D1B87}" destId="{AF97595F-CF4E-411A-B1E3-F1298B83799A}" srcOrd="1" destOrd="0" presId="urn:microsoft.com/office/officeart/2005/8/layout/lProcess2"/>
    <dgm:cxn modelId="{3D3EE4DC-C8C9-6640-86DE-C0DEEC649353}" type="presParOf" srcId="{8B4AFA31-381F-4AED-904F-2F8BAD1D1B87}" destId="{5D88BE33-830E-42A9-8195-5E5D3B5E5531}" srcOrd="2" destOrd="0" presId="urn:microsoft.com/office/officeart/2005/8/layout/lProcess2"/>
    <dgm:cxn modelId="{57719E6D-82BF-4B41-9B81-AF42D2FDB0D6}" type="presParOf" srcId="{5D88BE33-830E-42A9-8195-5E5D3B5E5531}" destId="{9971595E-DD25-4C71-98AD-2D61D30264E6}" srcOrd="0" destOrd="0" presId="urn:microsoft.com/office/officeart/2005/8/layout/lProcess2"/>
    <dgm:cxn modelId="{68139E9C-D2FB-6347-ABFB-2C2ED93DF194}" type="presParOf" srcId="{9971595E-DD25-4C71-98AD-2D61D30264E6}" destId="{EE0A5833-CD78-4BBB-BAA3-DD91629891C7}" srcOrd="0" destOrd="0" presId="urn:microsoft.com/office/officeart/2005/8/layout/lProcess2"/>
    <dgm:cxn modelId="{C17604A5-0D2A-7D47-B56F-784B70F877B4}" type="presParOf" srcId="{9971595E-DD25-4C71-98AD-2D61D30264E6}" destId="{4AFAF401-FE6D-4D98-A7B4-B31D4F0E57A0}" srcOrd="1" destOrd="0" presId="urn:microsoft.com/office/officeart/2005/8/layout/lProcess2"/>
    <dgm:cxn modelId="{160DB19F-670C-F043-9DF4-78F27870B366}" type="presParOf" srcId="{9971595E-DD25-4C71-98AD-2D61D30264E6}" destId="{68653517-8920-4DF1-9222-3326088AE3DF}" srcOrd="2" destOrd="0" presId="urn:microsoft.com/office/officeart/2005/8/layout/lProcess2"/>
    <dgm:cxn modelId="{A8F01A82-3392-0F41-BA02-292DECEE398D}" type="presParOf" srcId="{9971595E-DD25-4C71-98AD-2D61D30264E6}" destId="{D732FB01-F15D-473F-9B8B-ABCA3359C5E2}" srcOrd="3" destOrd="0" presId="urn:microsoft.com/office/officeart/2005/8/layout/lProcess2"/>
    <dgm:cxn modelId="{D21E7685-A657-1E4A-8494-CA5508D427DB}" type="presParOf" srcId="{9971595E-DD25-4C71-98AD-2D61D30264E6}" destId="{D74131F7-4CFB-4F04-BE18-B65A86230E7B}" srcOrd="4" destOrd="0" presId="urn:microsoft.com/office/officeart/2005/8/layout/lProcess2"/>
    <dgm:cxn modelId="{3A90E184-AB7E-EA4A-84CC-FDFE36AFA370}" type="presParOf" srcId="{9971595E-DD25-4C71-98AD-2D61D30264E6}" destId="{7ABA14C5-D374-4BC0-BC6B-F2E0E70D3879}" srcOrd="5" destOrd="0" presId="urn:microsoft.com/office/officeart/2005/8/layout/lProcess2"/>
    <dgm:cxn modelId="{4CD2B3C1-21E3-494B-A332-DC56981CCA6D}" type="presParOf" srcId="{9971595E-DD25-4C71-98AD-2D61D30264E6}" destId="{03F0DB4B-A4A2-4ACB-9473-61EF1E269649}" srcOrd="6" destOrd="0" presId="urn:microsoft.com/office/officeart/2005/8/layout/lProcess2"/>
    <dgm:cxn modelId="{40118547-7915-714B-8B0D-0AFFC0F76AEA}" type="presParOf" srcId="{9971595E-DD25-4C71-98AD-2D61D30264E6}" destId="{A3564496-2333-4FE7-BC43-5B9C6AC96A8B}" srcOrd="7" destOrd="0" presId="urn:microsoft.com/office/officeart/2005/8/layout/lProcess2"/>
    <dgm:cxn modelId="{98412557-D48A-CF49-A51A-BAC3E82100B3}" type="presParOf" srcId="{9971595E-DD25-4C71-98AD-2D61D30264E6}" destId="{9CB07A9E-C6BF-495E-9028-0F2EFE11A2EA}" srcOrd="8" destOrd="0" presId="urn:microsoft.com/office/officeart/2005/8/layout/lProcess2"/>
    <dgm:cxn modelId="{CE82C41E-A9F8-5C4D-876E-4DA02C61C48C}" type="presParOf" srcId="{9971595E-DD25-4C71-98AD-2D61D30264E6}" destId="{8AAB2EF2-F9DC-4BC4-A809-7A69D4B55EEF}" srcOrd="9" destOrd="0" presId="urn:microsoft.com/office/officeart/2005/8/layout/lProcess2"/>
    <dgm:cxn modelId="{C9BF3CCB-48E8-8246-9551-3A9F677FE627}" type="presParOf" srcId="{9971595E-DD25-4C71-98AD-2D61D30264E6}" destId="{4A351681-9BB3-4FFC-A3BA-AB4A8F9C68E6}" srcOrd="10" destOrd="0" presId="urn:microsoft.com/office/officeart/2005/8/layout/lProcess2"/>
    <dgm:cxn modelId="{9E9D3394-DEFB-4842-9C2C-F2F94C918ED2}" type="presParOf" srcId="{4B658E51-C0B4-49EB-ABED-1A4C7D66D4B6}" destId="{BE45DAAF-554D-4C0B-9D0F-33068F3C56DD}" srcOrd="5" destOrd="0" presId="urn:microsoft.com/office/officeart/2005/8/layout/lProcess2"/>
    <dgm:cxn modelId="{FA2420FC-F871-CC4E-ADEE-053C67E3F8FD}" type="presParOf" srcId="{4B658E51-C0B4-49EB-ABED-1A4C7D66D4B6}" destId="{1E0A64F2-841E-41F4-802F-25E61C8AC43F}" srcOrd="6" destOrd="0" presId="urn:microsoft.com/office/officeart/2005/8/layout/lProcess2"/>
    <dgm:cxn modelId="{EFA41698-A51C-D740-B0B6-ACB57F511F1D}" type="presParOf" srcId="{1E0A64F2-841E-41F4-802F-25E61C8AC43F}" destId="{9E061936-0F98-4609-AD76-6F41C40A7C9E}" srcOrd="0" destOrd="0" presId="urn:microsoft.com/office/officeart/2005/8/layout/lProcess2"/>
    <dgm:cxn modelId="{1622A13D-CF26-5546-A3CC-912C217DF896}" type="presParOf" srcId="{1E0A64F2-841E-41F4-802F-25E61C8AC43F}" destId="{A057D511-6EED-4A62-A76C-BC1F0BF64979}" srcOrd="1" destOrd="0" presId="urn:microsoft.com/office/officeart/2005/8/layout/lProcess2"/>
    <dgm:cxn modelId="{C68DD6D5-EE6B-2A4A-BCC8-207AAE21E102}" type="presParOf" srcId="{1E0A64F2-841E-41F4-802F-25E61C8AC43F}" destId="{6C433AFE-77C2-4B55-9754-30BD466E5E1C}" srcOrd="2" destOrd="0" presId="urn:microsoft.com/office/officeart/2005/8/layout/lProcess2"/>
    <dgm:cxn modelId="{60076435-9DA3-2447-A371-EFC425FBC8EA}" type="presParOf" srcId="{6C433AFE-77C2-4B55-9754-30BD466E5E1C}" destId="{9EB77993-E469-4AA4-99A0-B8B795096A5B}" srcOrd="0" destOrd="0" presId="urn:microsoft.com/office/officeart/2005/8/layout/lProcess2"/>
    <dgm:cxn modelId="{A30FB923-10FD-6948-9DBD-4FC0FF98B7EF}" type="presParOf" srcId="{9EB77993-E469-4AA4-99A0-B8B795096A5B}" destId="{E786C89F-8570-4AE4-BD29-F96FF5BC9322}" srcOrd="0" destOrd="0" presId="urn:microsoft.com/office/officeart/2005/8/layout/lProcess2"/>
    <dgm:cxn modelId="{F6E615D1-10AB-A047-A48A-31E13EA0A979}" type="presParOf" srcId="{9EB77993-E469-4AA4-99A0-B8B795096A5B}" destId="{D4E0040F-1231-4C9F-A315-E576458B8D4A}" srcOrd="1" destOrd="0" presId="urn:microsoft.com/office/officeart/2005/8/layout/lProcess2"/>
    <dgm:cxn modelId="{8D6C090A-233F-334F-8BBB-52AC4EE6AAB2}" type="presParOf" srcId="{9EB77993-E469-4AA4-99A0-B8B795096A5B}" destId="{0D855960-E528-4DF2-A80C-5ACEAD463AAB}" srcOrd="2" destOrd="0" presId="urn:microsoft.com/office/officeart/2005/8/layout/lProcess2"/>
    <dgm:cxn modelId="{B0C84478-39F7-4146-97D9-8E6ACFB04FB5}" type="presParOf" srcId="{9EB77993-E469-4AA4-99A0-B8B795096A5B}" destId="{DB70F404-4851-4C5D-B7C3-2ABE61758D34}" srcOrd="3" destOrd="0" presId="urn:microsoft.com/office/officeart/2005/8/layout/lProcess2"/>
    <dgm:cxn modelId="{3FD33285-1CA8-324A-BFCF-8B161C4BBE84}" type="presParOf" srcId="{9EB77993-E469-4AA4-99A0-B8B795096A5B}" destId="{B80DCA38-5472-4F21-9ACD-A5B1E905A6DF}" srcOrd="4" destOrd="0" presId="urn:microsoft.com/office/officeart/2005/8/layout/lProcess2"/>
    <dgm:cxn modelId="{B3179006-8C31-2443-A4B9-662C31D182D0}" type="presParOf" srcId="{9EB77993-E469-4AA4-99A0-B8B795096A5B}" destId="{1DCE4BD6-A5A3-4A9D-8C6A-FB9E5EF616FD}" srcOrd="5" destOrd="0" presId="urn:microsoft.com/office/officeart/2005/8/layout/lProcess2"/>
    <dgm:cxn modelId="{40807B95-B773-E54E-8DBB-9F349296D286}" type="presParOf" srcId="{9EB77993-E469-4AA4-99A0-B8B795096A5B}" destId="{98E22F3E-0FCC-4111-B398-B66DD8218F36}" srcOrd="6" destOrd="0" presId="urn:microsoft.com/office/officeart/2005/8/layout/lProcess2"/>
    <dgm:cxn modelId="{275B797F-7791-9345-92CE-42DF4CC150A3}" type="presParOf" srcId="{9EB77993-E469-4AA4-99A0-B8B795096A5B}" destId="{451DAF85-4733-444E-AACA-CE71FEBB6728}" srcOrd="7" destOrd="0" presId="urn:microsoft.com/office/officeart/2005/8/layout/lProcess2"/>
    <dgm:cxn modelId="{35B47F52-4F6F-1543-AF8C-77BEE7CCF24A}" type="presParOf" srcId="{9EB77993-E469-4AA4-99A0-B8B795096A5B}" destId="{0152AAA0-BAD9-4C67-BA2C-2F215D587E33}" srcOrd="8" destOrd="0" presId="urn:microsoft.com/office/officeart/2005/8/layout/lProcess2"/>
    <dgm:cxn modelId="{408DD042-3B91-CE45-A35B-F5CB623B7643}" type="presParOf" srcId="{9EB77993-E469-4AA4-99A0-B8B795096A5B}" destId="{0B47B7AF-DAD3-4637-8382-875193F92738}" srcOrd="9" destOrd="0" presId="urn:microsoft.com/office/officeart/2005/8/layout/lProcess2"/>
    <dgm:cxn modelId="{2886D4BD-AF7C-364D-9782-66140FF40CAF}" type="presParOf" srcId="{9EB77993-E469-4AA4-99A0-B8B795096A5B}" destId="{A6699932-22FB-4F74-A909-B48B7B129265}" srcOrd="10" destOrd="0" presId="urn:microsoft.com/office/officeart/2005/8/layout/lProcess2"/>
    <dgm:cxn modelId="{B53A54E0-316D-F34A-985B-00015D1A3BB7}" type="presParOf" srcId="{9EB77993-E469-4AA4-99A0-B8B795096A5B}" destId="{BD952709-3846-4401-8418-9BF9341071ED}" srcOrd="11" destOrd="0" presId="urn:microsoft.com/office/officeart/2005/8/layout/lProcess2"/>
    <dgm:cxn modelId="{3C970255-3B54-A84E-867F-DB9F33F67C70}" type="presParOf" srcId="{9EB77993-E469-4AA4-99A0-B8B795096A5B}" destId="{99CF5DA7-1464-46C6-B981-70C14499EE83}" srcOrd="12" destOrd="0" presId="urn:microsoft.com/office/officeart/2005/8/layout/lProcess2"/>
    <dgm:cxn modelId="{336C1225-44B0-1E4C-8EB8-9A81B0122F9C}" type="presParOf" srcId="{4B658E51-C0B4-49EB-ABED-1A4C7D66D4B6}" destId="{DA8E08A1-814E-4F77-B838-0BD8E6586463}" srcOrd="7" destOrd="0" presId="urn:microsoft.com/office/officeart/2005/8/layout/lProcess2"/>
    <dgm:cxn modelId="{C0330E57-B59A-4640-9984-9E52314E4D97}" type="presParOf" srcId="{4B658E51-C0B4-49EB-ABED-1A4C7D66D4B6}" destId="{88519FA3-A778-43B9-A1C6-C37E37A0BE27}" srcOrd="8" destOrd="0" presId="urn:microsoft.com/office/officeart/2005/8/layout/lProcess2"/>
    <dgm:cxn modelId="{0B572390-8347-8F4D-9B6C-323F4C41A440}" type="presParOf" srcId="{88519FA3-A778-43B9-A1C6-C37E37A0BE27}" destId="{D8E8153D-5065-43DE-A2CD-B50E84E1E91E}" srcOrd="0" destOrd="0" presId="urn:microsoft.com/office/officeart/2005/8/layout/lProcess2"/>
    <dgm:cxn modelId="{05EE16DF-0451-2B44-ADC1-8EA1906F9397}" type="presParOf" srcId="{88519FA3-A778-43B9-A1C6-C37E37A0BE27}" destId="{B90CCB68-2FA6-433C-B93C-A18F4D3647FF}" srcOrd="1" destOrd="0" presId="urn:microsoft.com/office/officeart/2005/8/layout/lProcess2"/>
    <dgm:cxn modelId="{66ECEC5D-1FFC-0E48-8F7B-AB1963CDC299}" type="presParOf" srcId="{88519FA3-A778-43B9-A1C6-C37E37A0BE27}" destId="{9D26C9F7-BD4C-406A-893F-8AB0322A5ED1}" srcOrd="2" destOrd="0" presId="urn:microsoft.com/office/officeart/2005/8/layout/lProcess2"/>
    <dgm:cxn modelId="{CD47980C-8E07-3C45-8370-E249DE95F318}" type="presParOf" srcId="{9D26C9F7-BD4C-406A-893F-8AB0322A5ED1}" destId="{CCE22BDC-917C-40E1-9BC7-7E40B3E068FD}" srcOrd="0" destOrd="0" presId="urn:microsoft.com/office/officeart/2005/8/layout/lProcess2"/>
    <dgm:cxn modelId="{2388B08D-9058-C245-882A-0A995BE8486F}" type="presParOf" srcId="{CCE22BDC-917C-40E1-9BC7-7E40B3E068FD}" destId="{D2D7E445-9896-4E11-8B7A-CC4F81D5EDE1}" srcOrd="0" destOrd="0" presId="urn:microsoft.com/office/officeart/2005/8/layout/lProcess2"/>
    <dgm:cxn modelId="{2A6FEEFF-FDD6-8D4B-9C9F-EF1960B6E677}" type="presParOf" srcId="{CCE22BDC-917C-40E1-9BC7-7E40B3E068FD}" destId="{C087587B-6A1D-48BE-8C5F-1C1A3ADC048E}" srcOrd="1" destOrd="0" presId="urn:microsoft.com/office/officeart/2005/8/layout/lProcess2"/>
    <dgm:cxn modelId="{39E45467-B301-8142-BFD5-2C7CD627FD2D}" type="presParOf" srcId="{CCE22BDC-917C-40E1-9BC7-7E40B3E068FD}" destId="{4EEDC50A-98D2-4F2A-9574-7362368652EC}" srcOrd="2" destOrd="0" presId="urn:microsoft.com/office/officeart/2005/8/layout/lProcess2"/>
    <dgm:cxn modelId="{FDC593FA-3D61-8441-890F-EA745D247F07}" type="presParOf" srcId="{CCE22BDC-917C-40E1-9BC7-7E40B3E068FD}" destId="{A86911C5-6F8C-4FB9-B5B8-06CDB07E59D4}" srcOrd="3" destOrd="0" presId="urn:microsoft.com/office/officeart/2005/8/layout/lProcess2"/>
    <dgm:cxn modelId="{88B1F770-C3CD-DC45-8B47-0ED5324E7A0A}" type="presParOf" srcId="{CCE22BDC-917C-40E1-9BC7-7E40B3E068FD}" destId="{A801E765-1D51-49B5-B926-F31FCD958377}" srcOrd="4" destOrd="0" presId="urn:microsoft.com/office/officeart/2005/8/layout/lProcess2"/>
    <dgm:cxn modelId="{5B24B095-BD69-6546-9B40-C4CE2FCCBC99}" type="presParOf" srcId="{CCE22BDC-917C-40E1-9BC7-7E40B3E068FD}" destId="{DCEB7D60-325C-4FA0-9327-B04A5E3CA959}" srcOrd="5" destOrd="0" presId="urn:microsoft.com/office/officeart/2005/8/layout/lProcess2"/>
    <dgm:cxn modelId="{F2BC8E3C-02EF-B041-92C1-69127924B020}" type="presParOf" srcId="{CCE22BDC-917C-40E1-9BC7-7E40B3E068FD}" destId="{1932B1F1-31AD-4D28-94AE-0E8941886856}" srcOrd="6" destOrd="0" presId="urn:microsoft.com/office/officeart/2005/8/layout/lProcess2"/>
    <dgm:cxn modelId="{B11D349F-D493-B44C-BB64-0E2E0F7ABB5B}" type="presParOf" srcId="{CCE22BDC-917C-40E1-9BC7-7E40B3E068FD}" destId="{BFD5AB87-D77A-4586-8EC7-9DDC2DF87148}" srcOrd="7" destOrd="0" presId="urn:microsoft.com/office/officeart/2005/8/layout/lProcess2"/>
    <dgm:cxn modelId="{568C09F3-8073-C341-9565-6A31D372D82D}" type="presParOf" srcId="{CCE22BDC-917C-40E1-9BC7-7E40B3E068FD}" destId="{3DC76820-AF89-4075-9722-FAA35F87C847}" srcOrd="8" destOrd="0" presId="urn:microsoft.com/office/officeart/2005/8/layout/lProcess2"/>
    <dgm:cxn modelId="{180CD36B-6635-3C4A-8CC6-ED9E488B6C6D}" type="presParOf" srcId="{CCE22BDC-917C-40E1-9BC7-7E40B3E068FD}" destId="{3E28F04D-49F8-4DCB-9D4C-9C7B054FB295}" srcOrd="9" destOrd="0" presId="urn:microsoft.com/office/officeart/2005/8/layout/lProcess2"/>
    <dgm:cxn modelId="{3AD07707-21C2-8E48-B51E-2635F82A2B57}" type="presParOf" srcId="{CCE22BDC-917C-40E1-9BC7-7E40B3E068FD}" destId="{FE552AEC-E407-4A18-A5D7-6B4FBFB56C0E}" srcOrd="10" destOrd="0" presId="urn:microsoft.com/office/officeart/2005/8/layout/lProcess2"/>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9166240-D71B-4F20-8328-1924B796043C}" type="doc">
      <dgm:prSet loTypeId="urn:microsoft.com/office/officeart/2005/8/layout/lProcess2" loCatId="relationship" qsTypeId="urn:microsoft.com/office/officeart/2005/8/quickstyle/simple1" qsCatId="simple" csTypeId="urn:microsoft.com/office/officeart/2005/8/colors/accent4_2" csCatId="accent4" phldr="1"/>
      <dgm:spPr/>
      <dgm:t>
        <a:bodyPr/>
        <a:lstStyle/>
        <a:p>
          <a:endParaRPr lang="en-US"/>
        </a:p>
      </dgm:t>
    </dgm:pt>
    <dgm:pt modelId="{4CB26C28-8876-4A35-B75B-C862763E9DD1}">
      <dgm:prSet phldrT="[Text]" custT="1"/>
      <dgm:spPr/>
      <dgm:t>
        <a:bodyPr/>
        <a:lstStyle/>
        <a:p>
          <a:r>
            <a:rPr lang="en-US" sz="1400" dirty="0"/>
            <a:t>Caching</a:t>
          </a:r>
        </a:p>
      </dgm:t>
    </dgm:pt>
    <dgm:pt modelId="{5358EDC0-461D-4E35-A4A5-AF5A1D78DD7D}" type="parTrans" cxnId="{B75DC1FA-85C3-467F-AF50-0D07A95A5D8D}">
      <dgm:prSet/>
      <dgm:spPr/>
      <dgm:t>
        <a:bodyPr/>
        <a:lstStyle/>
        <a:p>
          <a:endParaRPr lang="en-US"/>
        </a:p>
      </dgm:t>
    </dgm:pt>
    <dgm:pt modelId="{B8CFD407-87AC-4286-A637-014762737A4B}" type="sibTrans" cxnId="{B75DC1FA-85C3-467F-AF50-0D07A95A5D8D}">
      <dgm:prSet/>
      <dgm:spPr/>
      <dgm:t>
        <a:bodyPr/>
        <a:lstStyle/>
        <a:p>
          <a:endParaRPr lang="en-US"/>
        </a:p>
      </dgm:t>
    </dgm:pt>
    <dgm:pt modelId="{099CE8C4-035D-4231-BF57-E8988E95C1AB}">
      <dgm:prSet phldrT="[Text]" custT="1"/>
      <dgm:spPr/>
      <dgm:t>
        <a:bodyPr/>
        <a:lstStyle/>
        <a:p>
          <a:r>
            <a:rPr lang="en-US" sz="1400" dirty="0"/>
            <a:t>DBaaS</a:t>
          </a:r>
        </a:p>
      </dgm:t>
    </dgm:pt>
    <dgm:pt modelId="{6D8852FC-3495-4E47-86DD-EA9FEF6B9352}" type="parTrans" cxnId="{E744930C-4E9A-469E-B683-9D0A618F1E74}">
      <dgm:prSet/>
      <dgm:spPr/>
      <dgm:t>
        <a:bodyPr/>
        <a:lstStyle/>
        <a:p>
          <a:endParaRPr lang="en-US"/>
        </a:p>
      </dgm:t>
    </dgm:pt>
    <dgm:pt modelId="{8F951D66-ACBB-434C-90F1-FA2C4B59D177}" type="sibTrans" cxnId="{E744930C-4E9A-469E-B683-9D0A618F1E74}">
      <dgm:prSet/>
      <dgm:spPr/>
      <dgm:t>
        <a:bodyPr/>
        <a:lstStyle/>
        <a:p>
          <a:endParaRPr lang="en-US"/>
        </a:p>
      </dgm:t>
    </dgm:pt>
    <dgm:pt modelId="{8614D3EE-A615-44A9-948D-CAD72A7AF333}">
      <dgm:prSet phldrT="[Text]" custT="1"/>
      <dgm:spPr/>
      <dgm:t>
        <a:bodyPr/>
        <a:lstStyle/>
        <a:p>
          <a:r>
            <a:rPr lang="en-US" sz="1400" dirty="0"/>
            <a:t>ATP</a:t>
          </a:r>
        </a:p>
      </dgm:t>
    </dgm:pt>
    <dgm:pt modelId="{BD9271BD-A438-493C-9FB2-C4088249F04C}" type="parTrans" cxnId="{C0EB8741-2629-47FF-B619-7E60C119752F}">
      <dgm:prSet/>
      <dgm:spPr/>
      <dgm:t>
        <a:bodyPr/>
        <a:lstStyle/>
        <a:p>
          <a:endParaRPr lang="en-US"/>
        </a:p>
      </dgm:t>
    </dgm:pt>
    <dgm:pt modelId="{7F89B692-C4D8-4394-97A6-6CF4570BAE0C}" type="sibTrans" cxnId="{C0EB8741-2629-47FF-B619-7E60C119752F}">
      <dgm:prSet/>
      <dgm:spPr/>
      <dgm:t>
        <a:bodyPr/>
        <a:lstStyle/>
        <a:p>
          <a:endParaRPr lang="en-US"/>
        </a:p>
      </dgm:t>
    </dgm:pt>
    <dgm:pt modelId="{67690165-4061-4C45-896F-58798BF6356A}">
      <dgm:prSet phldrT="[Text]" custT="1"/>
      <dgm:spPr/>
      <dgm:t>
        <a:bodyPr/>
        <a:lstStyle/>
        <a:p>
          <a:r>
            <a:rPr lang="en-US" sz="1400" dirty="0"/>
            <a:t>ADW</a:t>
          </a:r>
        </a:p>
      </dgm:t>
    </dgm:pt>
    <dgm:pt modelId="{0314AFAF-E90A-4034-8EC7-3EE058FCE736}" type="parTrans" cxnId="{B3A32EA2-BC38-44E3-875D-990407A0A539}">
      <dgm:prSet/>
      <dgm:spPr/>
      <dgm:t>
        <a:bodyPr/>
        <a:lstStyle/>
        <a:p>
          <a:endParaRPr lang="en-US"/>
        </a:p>
      </dgm:t>
    </dgm:pt>
    <dgm:pt modelId="{98472007-C6FC-4870-BC01-B45FB4AC8D85}" type="sibTrans" cxnId="{B3A32EA2-BC38-44E3-875D-990407A0A539}">
      <dgm:prSet/>
      <dgm:spPr/>
      <dgm:t>
        <a:bodyPr/>
        <a:lstStyle/>
        <a:p>
          <a:endParaRPr lang="en-US"/>
        </a:p>
      </dgm:t>
    </dgm:pt>
    <dgm:pt modelId="{2760FF4B-AC25-4C19-B953-8BCF744BE26F}">
      <dgm:prSet phldrT="[Text]" custT="1"/>
      <dgm:spPr/>
      <dgm:t>
        <a:bodyPr/>
        <a:lstStyle/>
        <a:p>
          <a:r>
            <a:rPr lang="en-US" sz="1400" dirty="0" err="1"/>
            <a:t>ExaCS</a:t>
          </a:r>
          <a:endParaRPr lang="en-US" sz="1400" dirty="0"/>
        </a:p>
      </dgm:t>
    </dgm:pt>
    <dgm:pt modelId="{C285A014-6BD0-4B3F-AFAC-3CC1A327907D}" type="parTrans" cxnId="{830FA059-990C-4250-8AB8-734AF45BBDDE}">
      <dgm:prSet/>
      <dgm:spPr/>
      <dgm:t>
        <a:bodyPr/>
        <a:lstStyle/>
        <a:p>
          <a:endParaRPr lang="en-US"/>
        </a:p>
      </dgm:t>
    </dgm:pt>
    <dgm:pt modelId="{A415FB66-57B2-4018-A151-4B212DB4E8ED}" type="sibTrans" cxnId="{830FA059-990C-4250-8AB8-734AF45BBDDE}">
      <dgm:prSet/>
      <dgm:spPr/>
      <dgm:t>
        <a:bodyPr/>
        <a:lstStyle/>
        <a:p>
          <a:endParaRPr lang="en-US"/>
        </a:p>
      </dgm:t>
    </dgm:pt>
    <dgm:pt modelId="{21DD3606-36FF-4AC9-9F73-5A3ADC112F8C}">
      <dgm:prSet phldrT="[Text]" custT="1"/>
      <dgm:spPr>
        <a:ln>
          <a:noFill/>
        </a:ln>
      </dgm:spPr>
      <dgm:t>
        <a:bodyPr/>
        <a:lstStyle/>
        <a:p>
          <a:r>
            <a:rPr lang="en-US" sz="1000" dirty="0"/>
            <a:t>Database as a Service</a:t>
          </a:r>
        </a:p>
      </dgm:t>
    </dgm:pt>
    <dgm:pt modelId="{E569C604-3E91-48A1-812F-ECB4081A1FE1}" type="parTrans" cxnId="{54A6F071-AAEC-4A9F-A7A5-A2E133AFA10D}">
      <dgm:prSet/>
      <dgm:spPr/>
      <dgm:t>
        <a:bodyPr/>
        <a:lstStyle/>
        <a:p>
          <a:endParaRPr lang="en-US"/>
        </a:p>
      </dgm:t>
    </dgm:pt>
    <dgm:pt modelId="{394D1E9D-4370-49D9-96B6-7FA355C98225}" type="sibTrans" cxnId="{54A6F071-AAEC-4A9F-A7A5-A2E133AFA10D}">
      <dgm:prSet/>
      <dgm:spPr/>
      <dgm:t>
        <a:bodyPr/>
        <a:lstStyle/>
        <a:p>
          <a:endParaRPr lang="en-US"/>
        </a:p>
      </dgm:t>
    </dgm:pt>
    <dgm:pt modelId="{5C64492D-EF31-4F09-B617-7E18D4AA5F76}">
      <dgm:prSet phldrT="[Text]" custT="1"/>
      <dgm:spPr>
        <a:ln>
          <a:noFill/>
        </a:ln>
      </dgm:spPr>
      <dgm:t>
        <a:bodyPr/>
        <a:lstStyle/>
        <a:p>
          <a:r>
            <a:rPr lang="en-US" sz="1000" dirty="0"/>
            <a:t>Exadata Cloud Service</a:t>
          </a:r>
        </a:p>
      </dgm:t>
    </dgm:pt>
    <dgm:pt modelId="{C3C336A3-97C9-4ED5-879B-F3AB3D22FE97}" type="parTrans" cxnId="{C17F6655-295F-4340-8B71-54EAE25931A5}">
      <dgm:prSet/>
      <dgm:spPr/>
      <dgm:t>
        <a:bodyPr/>
        <a:lstStyle/>
        <a:p>
          <a:endParaRPr lang="en-US"/>
        </a:p>
      </dgm:t>
    </dgm:pt>
    <dgm:pt modelId="{56A8DD2A-C450-4C26-9342-B75F7D4709C5}" type="sibTrans" cxnId="{C17F6655-295F-4340-8B71-54EAE25931A5}">
      <dgm:prSet/>
      <dgm:spPr/>
      <dgm:t>
        <a:bodyPr/>
        <a:lstStyle/>
        <a:p>
          <a:endParaRPr lang="en-US"/>
        </a:p>
      </dgm:t>
    </dgm:pt>
    <dgm:pt modelId="{EC11AADA-BA61-4F8D-A1CD-0D3E339AD241}">
      <dgm:prSet phldrT="[Text]" custT="1"/>
      <dgm:spPr>
        <a:ln>
          <a:noFill/>
        </a:ln>
      </dgm:spPr>
      <dgm:t>
        <a:bodyPr/>
        <a:lstStyle/>
        <a:p>
          <a:r>
            <a:rPr lang="en-US" sz="1000" dirty="0"/>
            <a:t>Autonomous Data Warehouse</a:t>
          </a:r>
        </a:p>
      </dgm:t>
    </dgm:pt>
    <dgm:pt modelId="{21C26D84-FB79-4206-9733-28E30FFA991F}" type="parTrans" cxnId="{B8FE6C39-A526-438C-BF3D-C09B9B322F54}">
      <dgm:prSet/>
      <dgm:spPr/>
      <dgm:t>
        <a:bodyPr/>
        <a:lstStyle/>
        <a:p>
          <a:endParaRPr lang="en-US"/>
        </a:p>
      </dgm:t>
    </dgm:pt>
    <dgm:pt modelId="{F5512F4B-FAAC-4648-94FA-C49EC9D29A3D}" type="sibTrans" cxnId="{B8FE6C39-A526-438C-BF3D-C09B9B322F54}">
      <dgm:prSet/>
      <dgm:spPr/>
      <dgm:t>
        <a:bodyPr/>
        <a:lstStyle/>
        <a:p>
          <a:endParaRPr lang="en-US"/>
        </a:p>
      </dgm:t>
    </dgm:pt>
    <dgm:pt modelId="{EF300F7E-5B09-4EDE-B472-970E6F834C5F}">
      <dgm:prSet phldrT="[Text]" custT="1"/>
      <dgm:spPr>
        <a:ln>
          <a:noFill/>
        </a:ln>
      </dgm:spPr>
      <dgm:t>
        <a:bodyPr/>
        <a:lstStyle/>
        <a:p>
          <a:r>
            <a:rPr lang="en-US" sz="1000" dirty="0"/>
            <a:t>Autonomous Transaction Processor</a:t>
          </a:r>
        </a:p>
      </dgm:t>
    </dgm:pt>
    <dgm:pt modelId="{66E76979-F3F8-4A2B-A48E-E4FC0B30D1C8}" type="parTrans" cxnId="{1BF5A14A-385A-4244-A147-50CBA0CB6AF7}">
      <dgm:prSet/>
      <dgm:spPr/>
      <dgm:t>
        <a:bodyPr/>
        <a:lstStyle/>
        <a:p>
          <a:endParaRPr lang="en-US"/>
        </a:p>
      </dgm:t>
    </dgm:pt>
    <dgm:pt modelId="{5A57BAD3-33C5-44B3-A265-BFDB320DBA55}" type="sibTrans" cxnId="{1BF5A14A-385A-4244-A147-50CBA0CB6AF7}">
      <dgm:prSet/>
      <dgm:spPr/>
      <dgm:t>
        <a:bodyPr/>
        <a:lstStyle/>
        <a:p>
          <a:endParaRPr lang="en-US"/>
        </a:p>
      </dgm:t>
    </dgm:pt>
    <dgm:pt modelId="{A46C5736-39DD-4F7B-BE8C-9CA721D5E1BF}">
      <dgm:prSet phldrT="[Text]" custT="1"/>
      <dgm:spPr>
        <a:ln>
          <a:noFill/>
        </a:ln>
      </dgm:spPr>
      <dgm:t>
        <a:bodyPr/>
        <a:lstStyle/>
        <a:p>
          <a:r>
            <a:rPr lang="en-US" sz="1000" dirty="0"/>
            <a:t>Oracle Caching Service</a:t>
          </a:r>
        </a:p>
      </dgm:t>
    </dgm:pt>
    <dgm:pt modelId="{C06F5970-F838-4F5A-AC6B-EAFDFBC96127}" type="parTrans" cxnId="{9AEA79A2-0330-475B-9B6D-7DA1A2C5F6D8}">
      <dgm:prSet/>
      <dgm:spPr/>
      <dgm:t>
        <a:bodyPr/>
        <a:lstStyle/>
        <a:p>
          <a:endParaRPr lang="en-US"/>
        </a:p>
      </dgm:t>
    </dgm:pt>
    <dgm:pt modelId="{64513E89-F853-4B07-887F-7746D979EE99}" type="sibTrans" cxnId="{9AEA79A2-0330-475B-9B6D-7DA1A2C5F6D8}">
      <dgm:prSet/>
      <dgm:spPr/>
      <dgm:t>
        <a:bodyPr/>
        <a:lstStyle/>
        <a:p>
          <a:endParaRPr lang="en-US"/>
        </a:p>
      </dgm:t>
    </dgm:pt>
    <dgm:pt modelId="{4B658E51-C0B4-49EB-ABED-1A4C7D66D4B6}" type="pres">
      <dgm:prSet presAssocID="{29166240-D71B-4F20-8328-1924B796043C}" presName="theList" presStyleCnt="0">
        <dgm:presLayoutVars>
          <dgm:dir/>
          <dgm:animLvl val="lvl"/>
          <dgm:resizeHandles val="exact"/>
        </dgm:presLayoutVars>
      </dgm:prSet>
      <dgm:spPr/>
    </dgm:pt>
    <dgm:pt modelId="{94C9D5FD-33B2-4197-80C3-70E828272283}" type="pres">
      <dgm:prSet presAssocID="{099CE8C4-035D-4231-BF57-E8988E95C1AB}" presName="compNode" presStyleCnt="0"/>
      <dgm:spPr/>
    </dgm:pt>
    <dgm:pt modelId="{5C2F6B21-CFE5-4631-8040-02CEA8893BB1}" type="pres">
      <dgm:prSet presAssocID="{099CE8C4-035D-4231-BF57-E8988E95C1AB}" presName="aNode" presStyleLbl="bgShp" presStyleIdx="0" presStyleCnt="5"/>
      <dgm:spPr/>
    </dgm:pt>
    <dgm:pt modelId="{C9D3E9DD-03DB-4A9A-A85A-8BC64180E7F9}" type="pres">
      <dgm:prSet presAssocID="{099CE8C4-035D-4231-BF57-E8988E95C1AB}" presName="textNode" presStyleLbl="bgShp" presStyleIdx="0" presStyleCnt="5"/>
      <dgm:spPr/>
    </dgm:pt>
    <dgm:pt modelId="{E3DE41D9-D5A2-45A5-9EF0-9948C9AC3A2F}" type="pres">
      <dgm:prSet presAssocID="{099CE8C4-035D-4231-BF57-E8988E95C1AB}" presName="compChildNode" presStyleCnt="0"/>
      <dgm:spPr/>
    </dgm:pt>
    <dgm:pt modelId="{0116C224-9F37-49C3-AD7D-6D5809DF7BBA}" type="pres">
      <dgm:prSet presAssocID="{099CE8C4-035D-4231-BF57-E8988E95C1AB}" presName="theInnerList" presStyleCnt="0"/>
      <dgm:spPr/>
    </dgm:pt>
    <dgm:pt modelId="{02389183-8609-44C8-ACF7-5D1D08B19BF4}" type="pres">
      <dgm:prSet presAssocID="{21DD3606-36FF-4AC9-9F73-5A3ADC112F8C}" presName="childNode" presStyleLbl="node1" presStyleIdx="0" presStyleCnt="5">
        <dgm:presLayoutVars>
          <dgm:bulletEnabled val="1"/>
        </dgm:presLayoutVars>
      </dgm:prSet>
      <dgm:spPr/>
    </dgm:pt>
    <dgm:pt modelId="{1F4BD585-77A2-4730-B7DC-21A2E8CE0635}" type="pres">
      <dgm:prSet presAssocID="{099CE8C4-035D-4231-BF57-E8988E95C1AB}" presName="aSpace" presStyleCnt="0"/>
      <dgm:spPr/>
    </dgm:pt>
    <dgm:pt modelId="{FE0BA9E1-2550-4BCD-AD00-F4F4914CB7EE}" type="pres">
      <dgm:prSet presAssocID="{8614D3EE-A615-44A9-948D-CAD72A7AF333}" presName="compNode" presStyleCnt="0"/>
      <dgm:spPr/>
    </dgm:pt>
    <dgm:pt modelId="{039B8CDD-47D6-4E59-9F2C-D6DA88F75273}" type="pres">
      <dgm:prSet presAssocID="{8614D3EE-A615-44A9-948D-CAD72A7AF333}" presName="aNode" presStyleLbl="bgShp" presStyleIdx="1" presStyleCnt="5"/>
      <dgm:spPr/>
    </dgm:pt>
    <dgm:pt modelId="{10650295-AFE4-470E-89AF-E3FD5E5E0D54}" type="pres">
      <dgm:prSet presAssocID="{8614D3EE-A615-44A9-948D-CAD72A7AF333}" presName="textNode" presStyleLbl="bgShp" presStyleIdx="1" presStyleCnt="5"/>
      <dgm:spPr/>
    </dgm:pt>
    <dgm:pt modelId="{EB3BE0BA-7505-4BDC-9AF6-118CF7EBFAFE}" type="pres">
      <dgm:prSet presAssocID="{8614D3EE-A615-44A9-948D-CAD72A7AF333}" presName="compChildNode" presStyleCnt="0"/>
      <dgm:spPr/>
    </dgm:pt>
    <dgm:pt modelId="{9509C178-E0BC-4873-8FBB-0D9210445330}" type="pres">
      <dgm:prSet presAssocID="{8614D3EE-A615-44A9-948D-CAD72A7AF333}" presName="theInnerList" presStyleCnt="0"/>
      <dgm:spPr/>
    </dgm:pt>
    <dgm:pt modelId="{779813C8-F3F8-4CCB-9AC3-88658A594898}" type="pres">
      <dgm:prSet presAssocID="{EF300F7E-5B09-4EDE-B472-970E6F834C5F}" presName="childNode" presStyleLbl="node1" presStyleIdx="1" presStyleCnt="5">
        <dgm:presLayoutVars>
          <dgm:bulletEnabled val="1"/>
        </dgm:presLayoutVars>
      </dgm:prSet>
      <dgm:spPr/>
    </dgm:pt>
    <dgm:pt modelId="{6F217A59-C2F6-4AFE-8905-2A990C5AB228}" type="pres">
      <dgm:prSet presAssocID="{8614D3EE-A615-44A9-948D-CAD72A7AF333}" presName="aSpace" presStyleCnt="0"/>
      <dgm:spPr/>
    </dgm:pt>
    <dgm:pt modelId="{122CFEFF-2DD9-4D82-9962-66E17F27B3D1}" type="pres">
      <dgm:prSet presAssocID="{67690165-4061-4C45-896F-58798BF6356A}" presName="compNode" presStyleCnt="0"/>
      <dgm:spPr/>
    </dgm:pt>
    <dgm:pt modelId="{F56A62EA-7C9F-4540-A732-D669EC087F24}" type="pres">
      <dgm:prSet presAssocID="{67690165-4061-4C45-896F-58798BF6356A}" presName="aNode" presStyleLbl="bgShp" presStyleIdx="2" presStyleCnt="5"/>
      <dgm:spPr/>
    </dgm:pt>
    <dgm:pt modelId="{DA9BB82D-2DDD-4DA7-A13D-1C140FF24277}" type="pres">
      <dgm:prSet presAssocID="{67690165-4061-4C45-896F-58798BF6356A}" presName="textNode" presStyleLbl="bgShp" presStyleIdx="2" presStyleCnt="5"/>
      <dgm:spPr/>
    </dgm:pt>
    <dgm:pt modelId="{CBD3DB0B-D4E2-4589-BB18-5ABFCAB42D7B}" type="pres">
      <dgm:prSet presAssocID="{67690165-4061-4C45-896F-58798BF6356A}" presName="compChildNode" presStyleCnt="0"/>
      <dgm:spPr/>
    </dgm:pt>
    <dgm:pt modelId="{0CC0D7E4-7A24-40D9-A2D0-FAAAE5B5600C}" type="pres">
      <dgm:prSet presAssocID="{67690165-4061-4C45-896F-58798BF6356A}" presName="theInnerList" presStyleCnt="0"/>
      <dgm:spPr/>
    </dgm:pt>
    <dgm:pt modelId="{D4B4698D-EFB3-42DA-A694-EE9E4E65741D}" type="pres">
      <dgm:prSet presAssocID="{EC11AADA-BA61-4F8D-A1CD-0D3E339AD241}" presName="childNode" presStyleLbl="node1" presStyleIdx="2" presStyleCnt="5">
        <dgm:presLayoutVars>
          <dgm:bulletEnabled val="1"/>
        </dgm:presLayoutVars>
      </dgm:prSet>
      <dgm:spPr/>
    </dgm:pt>
    <dgm:pt modelId="{E20F95E5-B9E2-4328-B65D-3C62E04FA798}" type="pres">
      <dgm:prSet presAssocID="{67690165-4061-4C45-896F-58798BF6356A}" presName="aSpace" presStyleCnt="0"/>
      <dgm:spPr/>
    </dgm:pt>
    <dgm:pt modelId="{AF9ED229-9D40-44B2-BCAC-C0F052BC6BA4}" type="pres">
      <dgm:prSet presAssocID="{2760FF4B-AC25-4C19-B953-8BCF744BE26F}" presName="compNode" presStyleCnt="0"/>
      <dgm:spPr/>
    </dgm:pt>
    <dgm:pt modelId="{43494504-2E87-42B6-9866-C1BF7AE07F34}" type="pres">
      <dgm:prSet presAssocID="{2760FF4B-AC25-4C19-B953-8BCF744BE26F}" presName="aNode" presStyleLbl="bgShp" presStyleIdx="3" presStyleCnt="5"/>
      <dgm:spPr/>
    </dgm:pt>
    <dgm:pt modelId="{EEB8906E-0D08-4243-82B8-037E2E90335B}" type="pres">
      <dgm:prSet presAssocID="{2760FF4B-AC25-4C19-B953-8BCF744BE26F}" presName="textNode" presStyleLbl="bgShp" presStyleIdx="3" presStyleCnt="5"/>
      <dgm:spPr/>
    </dgm:pt>
    <dgm:pt modelId="{38A2A821-F890-42D1-9805-F09ED62EEF53}" type="pres">
      <dgm:prSet presAssocID="{2760FF4B-AC25-4C19-B953-8BCF744BE26F}" presName="compChildNode" presStyleCnt="0"/>
      <dgm:spPr/>
    </dgm:pt>
    <dgm:pt modelId="{12698CA9-B27E-40E1-A99B-C4F99FA4951B}" type="pres">
      <dgm:prSet presAssocID="{2760FF4B-AC25-4C19-B953-8BCF744BE26F}" presName="theInnerList" presStyleCnt="0"/>
      <dgm:spPr/>
    </dgm:pt>
    <dgm:pt modelId="{8A57FA64-7909-409F-BA69-310617A9F1F5}" type="pres">
      <dgm:prSet presAssocID="{5C64492D-EF31-4F09-B617-7E18D4AA5F76}" presName="childNode" presStyleLbl="node1" presStyleIdx="3" presStyleCnt="5">
        <dgm:presLayoutVars>
          <dgm:bulletEnabled val="1"/>
        </dgm:presLayoutVars>
      </dgm:prSet>
      <dgm:spPr/>
    </dgm:pt>
    <dgm:pt modelId="{3237DA6D-EAB0-4771-A98B-EA9FF0E1B635}" type="pres">
      <dgm:prSet presAssocID="{2760FF4B-AC25-4C19-B953-8BCF744BE26F}" presName="aSpace" presStyleCnt="0"/>
      <dgm:spPr/>
    </dgm:pt>
    <dgm:pt modelId="{F20FBFB6-698F-40FF-A4C2-98332CBAFC91}" type="pres">
      <dgm:prSet presAssocID="{4CB26C28-8876-4A35-B75B-C862763E9DD1}" presName="compNode" presStyleCnt="0"/>
      <dgm:spPr/>
    </dgm:pt>
    <dgm:pt modelId="{291F8719-D1FE-47C5-AECC-F0CA469E223C}" type="pres">
      <dgm:prSet presAssocID="{4CB26C28-8876-4A35-B75B-C862763E9DD1}" presName="aNode" presStyleLbl="bgShp" presStyleIdx="4" presStyleCnt="5"/>
      <dgm:spPr/>
    </dgm:pt>
    <dgm:pt modelId="{908869FA-90E1-4DDD-8FEE-75F055219607}" type="pres">
      <dgm:prSet presAssocID="{4CB26C28-8876-4A35-B75B-C862763E9DD1}" presName="textNode" presStyleLbl="bgShp" presStyleIdx="4" presStyleCnt="5"/>
      <dgm:spPr/>
    </dgm:pt>
    <dgm:pt modelId="{70CDA96D-FF72-4CE2-8673-DF6552B92B12}" type="pres">
      <dgm:prSet presAssocID="{4CB26C28-8876-4A35-B75B-C862763E9DD1}" presName="compChildNode" presStyleCnt="0"/>
      <dgm:spPr/>
    </dgm:pt>
    <dgm:pt modelId="{7AE7F2D1-8EE2-41CD-8150-E53383AD8EEA}" type="pres">
      <dgm:prSet presAssocID="{4CB26C28-8876-4A35-B75B-C862763E9DD1}" presName="theInnerList" presStyleCnt="0"/>
      <dgm:spPr/>
    </dgm:pt>
    <dgm:pt modelId="{367DFFE8-F603-479C-ADA9-C2B713EBABA2}" type="pres">
      <dgm:prSet presAssocID="{A46C5736-39DD-4F7B-BE8C-9CA721D5E1BF}" presName="childNode" presStyleLbl="node1" presStyleIdx="4" presStyleCnt="5">
        <dgm:presLayoutVars>
          <dgm:bulletEnabled val="1"/>
        </dgm:presLayoutVars>
      </dgm:prSet>
      <dgm:spPr/>
    </dgm:pt>
  </dgm:ptLst>
  <dgm:cxnLst>
    <dgm:cxn modelId="{E744930C-4E9A-469E-B683-9D0A618F1E74}" srcId="{29166240-D71B-4F20-8328-1924B796043C}" destId="{099CE8C4-035D-4231-BF57-E8988E95C1AB}" srcOrd="0" destOrd="0" parTransId="{6D8852FC-3495-4E47-86DD-EA9FEF6B9352}" sibTransId="{8F951D66-ACBB-434C-90F1-FA2C4B59D177}"/>
    <dgm:cxn modelId="{2F125916-46B8-ED49-B296-0A98AE6DF953}" type="presOf" srcId="{5C64492D-EF31-4F09-B617-7E18D4AA5F76}" destId="{8A57FA64-7909-409F-BA69-310617A9F1F5}" srcOrd="0" destOrd="0" presId="urn:microsoft.com/office/officeart/2005/8/layout/lProcess2"/>
    <dgm:cxn modelId="{56C5B01B-B542-EE4A-AF6B-D97E72E62E6D}" type="presOf" srcId="{099CE8C4-035D-4231-BF57-E8988E95C1AB}" destId="{C9D3E9DD-03DB-4A9A-A85A-8BC64180E7F9}" srcOrd="1" destOrd="0" presId="urn:microsoft.com/office/officeart/2005/8/layout/lProcess2"/>
    <dgm:cxn modelId="{B2642D32-EAE6-6D41-9BA9-DAB85799B55F}" type="presOf" srcId="{29166240-D71B-4F20-8328-1924B796043C}" destId="{4B658E51-C0B4-49EB-ABED-1A4C7D66D4B6}" srcOrd="0" destOrd="0" presId="urn:microsoft.com/office/officeart/2005/8/layout/lProcess2"/>
    <dgm:cxn modelId="{B8FE6C39-A526-438C-BF3D-C09B9B322F54}" srcId="{67690165-4061-4C45-896F-58798BF6356A}" destId="{EC11AADA-BA61-4F8D-A1CD-0D3E339AD241}" srcOrd="0" destOrd="0" parTransId="{21C26D84-FB79-4206-9733-28E30FFA991F}" sibTransId="{F5512F4B-FAAC-4648-94FA-C49EC9D29A3D}"/>
    <dgm:cxn modelId="{5DD3C539-FC8F-1C46-9F0E-EDD6A7DA3F6D}" type="presOf" srcId="{EC11AADA-BA61-4F8D-A1CD-0D3E339AD241}" destId="{D4B4698D-EFB3-42DA-A694-EE9E4E65741D}" srcOrd="0" destOrd="0" presId="urn:microsoft.com/office/officeart/2005/8/layout/lProcess2"/>
    <dgm:cxn modelId="{C0EB8741-2629-47FF-B619-7E60C119752F}" srcId="{29166240-D71B-4F20-8328-1924B796043C}" destId="{8614D3EE-A615-44A9-948D-CAD72A7AF333}" srcOrd="1" destOrd="0" parTransId="{BD9271BD-A438-493C-9FB2-C4088249F04C}" sibTransId="{7F89B692-C4D8-4394-97A6-6CF4570BAE0C}"/>
    <dgm:cxn modelId="{55765B45-B4FE-2B48-90BF-45BAB1FEB709}" type="presOf" srcId="{2760FF4B-AC25-4C19-B953-8BCF744BE26F}" destId="{EEB8906E-0D08-4243-82B8-037E2E90335B}" srcOrd="1" destOrd="0" presId="urn:microsoft.com/office/officeart/2005/8/layout/lProcess2"/>
    <dgm:cxn modelId="{1BF5A14A-385A-4244-A147-50CBA0CB6AF7}" srcId="{8614D3EE-A615-44A9-948D-CAD72A7AF333}" destId="{EF300F7E-5B09-4EDE-B472-970E6F834C5F}" srcOrd="0" destOrd="0" parTransId="{66E76979-F3F8-4A2B-A48E-E4FC0B30D1C8}" sibTransId="{5A57BAD3-33C5-44B3-A265-BFDB320DBA55}"/>
    <dgm:cxn modelId="{54A6F071-AAEC-4A9F-A7A5-A2E133AFA10D}" srcId="{099CE8C4-035D-4231-BF57-E8988E95C1AB}" destId="{21DD3606-36FF-4AC9-9F73-5A3ADC112F8C}" srcOrd="0" destOrd="0" parTransId="{E569C604-3E91-48A1-812F-ECB4081A1FE1}" sibTransId="{394D1E9D-4370-49D9-96B6-7FA355C98225}"/>
    <dgm:cxn modelId="{C17F6655-295F-4340-8B71-54EAE25931A5}" srcId="{2760FF4B-AC25-4C19-B953-8BCF744BE26F}" destId="{5C64492D-EF31-4F09-B617-7E18D4AA5F76}" srcOrd="0" destOrd="0" parTransId="{C3C336A3-97C9-4ED5-879B-F3AB3D22FE97}" sibTransId="{56A8DD2A-C450-4C26-9342-B75F7D4709C5}"/>
    <dgm:cxn modelId="{830FA059-990C-4250-8AB8-734AF45BBDDE}" srcId="{29166240-D71B-4F20-8328-1924B796043C}" destId="{2760FF4B-AC25-4C19-B953-8BCF744BE26F}" srcOrd="3" destOrd="0" parTransId="{C285A014-6BD0-4B3F-AFAC-3CC1A327907D}" sibTransId="{A415FB66-57B2-4018-A151-4B212DB4E8ED}"/>
    <dgm:cxn modelId="{300F6A7A-A0A8-684E-B2EC-7E347C74755E}" type="presOf" srcId="{67690165-4061-4C45-896F-58798BF6356A}" destId="{DA9BB82D-2DDD-4DA7-A13D-1C140FF24277}" srcOrd="1" destOrd="0" presId="urn:microsoft.com/office/officeart/2005/8/layout/lProcess2"/>
    <dgm:cxn modelId="{70636699-63CB-DD48-BED0-DECA95D72E1E}" type="presOf" srcId="{67690165-4061-4C45-896F-58798BF6356A}" destId="{F56A62EA-7C9F-4540-A732-D669EC087F24}" srcOrd="0" destOrd="0" presId="urn:microsoft.com/office/officeart/2005/8/layout/lProcess2"/>
    <dgm:cxn modelId="{B7B36F9A-3F1F-B147-A74F-C373A95F2EAD}" type="presOf" srcId="{EF300F7E-5B09-4EDE-B472-970E6F834C5F}" destId="{779813C8-F3F8-4CCB-9AC3-88658A594898}" srcOrd="0" destOrd="0" presId="urn:microsoft.com/office/officeart/2005/8/layout/lProcess2"/>
    <dgm:cxn modelId="{1D167BA0-6F7A-8A4D-A51F-4633CE12E572}" type="presOf" srcId="{21DD3606-36FF-4AC9-9F73-5A3ADC112F8C}" destId="{02389183-8609-44C8-ACF7-5D1D08B19BF4}" srcOrd="0" destOrd="0" presId="urn:microsoft.com/office/officeart/2005/8/layout/lProcess2"/>
    <dgm:cxn modelId="{B3A32EA2-BC38-44E3-875D-990407A0A539}" srcId="{29166240-D71B-4F20-8328-1924B796043C}" destId="{67690165-4061-4C45-896F-58798BF6356A}" srcOrd="2" destOrd="0" parTransId="{0314AFAF-E90A-4034-8EC7-3EE058FCE736}" sibTransId="{98472007-C6FC-4870-BC01-B45FB4AC8D85}"/>
    <dgm:cxn modelId="{9AEA79A2-0330-475B-9B6D-7DA1A2C5F6D8}" srcId="{4CB26C28-8876-4A35-B75B-C862763E9DD1}" destId="{A46C5736-39DD-4F7B-BE8C-9CA721D5E1BF}" srcOrd="0" destOrd="0" parTransId="{C06F5970-F838-4F5A-AC6B-EAFDFBC96127}" sibTransId="{64513E89-F853-4B07-887F-7746D979EE99}"/>
    <dgm:cxn modelId="{F3D545A5-E068-4A43-8608-E8C6E2ECFD2D}" type="presOf" srcId="{A46C5736-39DD-4F7B-BE8C-9CA721D5E1BF}" destId="{367DFFE8-F603-479C-ADA9-C2B713EBABA2}" srcOrd="0" destOrd="0" presId="urn:microsoft.com/office/officeart/2005/8/layout/lProcess2"/>
    <dgm:cxn modelId="{2B38ACC2-7EF4-984E-9103-818446ACDE3D}" type="presOf" srcId="{4CB26C28-8876-4A35-B75B-C862763E9DD1}" destId="{291F8719-D1FE-47C5-AECC-F0CA469E223C}" srcOrd="0" destOrd="0" presId="urn:microsoft.com/office/officeart/2005/8/layout/lProcess2"/>
    <dgm:cxn modelId="{9C36E8C2-C5C0-7E46-8D4D-08FD210B802A}" type="presOf" srcId="{4CB26C28-8876-4A35-B75B-C862763E9DD1}" destId="{908869FA-90E1-4DDD-8FEE-75F055219607}" srcOrd="1" destOrd="0" presId="urn:microsoft.com/office/officeart/2005/8/layout/lProcess2"/>
    <dgm:cxn modelId="{8A54D1CB-9AD8-1440-B214-781C08EB50C6}" type="presOf" srcId="{099CE8C4-035D-4231-BF57-E8988E95C1AB}" destId="{5C2F6B21-CFE5-4631-8040-02CEA8893BB1}" srcOrd="0" destOrd="0" presId="urn:microsoft.com/office/officeart/2005/8/layout/lProcess2"/>
    <dgm:cxn modelId="{E9F00ACD-B47A-B048-8367-0908CCF67B03}" type="presOf" srcId="{8614D3EE-A615-44A9-948D-CAD72A7AF333}" destId="{10650295-AFE4-470E-89AF-E3FD5E5E0D54}" srcOrd="1" destOrd="0" presId="urn:microsoft.com/office/officeart/2005/8/layout/lProcess2"/>
    <dgm:cxn modelId="{BCE44DD4-78EB-FD44-BC8E-12BD4C3A65AF}" type="presOf" srcId="{8614D3EE-A615-44A9-948D-CAD72A7AF333}" destId="{039B8CDD-47D6-4E59-9F2C-D6DA88F75273}" srcOrd="0" destOrd="0" presId="urn:microsoft.com/office/officeart/2005/8/layout/lProcess2"/>
    <dgm:cxn modelId="{922938E9-03E1-BE44-BE3C-9E3D108882F0}" type="presOf" srcId="{2760FF4B-AC25-4C19-B953-8BCF744BE26F}" destId="{43494504-2E87-42B6-9866-C1BF7AE07F34}" srcOrd="0" destOrd="0" presId="urn:microsoft.com/office/officeart/2005/8/layout/lProcess2"/>
    <dgm:cxn modelId="{B75DC1FA-85C3-467F-AF50-0D07A95A5D8D}" srcId="{29166240-D71B-4F20-8328-1924B796043C}" destId="{4CB26C28-8876-4A35-B75B-C862763E9DD1}" srcOrd="4" destOrd="0" parTransId="{5358EDC0-461D-4E35-A4A5-AF5A1D78DD7D}" sibTransId="{B8CFD407-87AC-4286-A637-014762737A4B}"/>
    <dgm:cxn modelId="{EC613E48-683D-1842-8A6E-AA233D8DB8F2}" type="presParOf" srcId="{4B658E51-C0B4-49EB-ABED-1A4C7D66D4B6}" destId="{94C9D5FD-33B2-4197-80C3-70E828272283}" srcOrd="0" destOrd="0" presId="urn:microsoft.com/office/officeart/2005/8/layout/lProcess2"/>
    <dgm:cxn modelId="{01894E68-11E1-4E47-A340-651F4FBA9A5F}" type="presParOf" srcId="{94C9D5FD-33B2-4197-80C3-70E828272283}" destId="{5C2F6B21-CFE5-4631-8040-02CEA8893BB1}" srcOrd="0" destOrd="0" presId="urn:microsoft.com/office/officeart/2005/8/layout/lProcess2"/>
    <dgm:cxn modelId="{F821A8E0-462D-AB4A-9EDE-D1CA7B0201C4}" type="presParOf" srcId="{94C9D5FD-33B2-4197-80C3-70E828272283}" destId="{C9D3E9DD-03DB-4A9A-A85A-8BC64180E7F9}" srcOrd="1" destOrd="0" presId="urn:microsoft.com/office/officeart/2005/8/layout/lProcess2"/>
    <dgm:cxn modelId="{DB18B847-76C9-4E4B-BE2E-614506261DB7}" type="presParOf" srcId="{94C9D5FD-33B2-4197-80C3-70E828272283}" destId="{E3DE41D9-D5A2-45A5-9EF0-9948C9AC3A2F}" srcOrd="2" destOrd="0" presId="urn:microsoft.com/office/officeart/2005/8/layout/lProcess2"/>
    <dgm:cxn modelId="{DA5A4AAA-D6FB-774F-8AF6-DC8AAB4C9E3D}" type="presParOf" srcId="{E3DE41D9-D5A2-45A5-9EF0-9948C9AC3A2F}" destId="{0116C224-9F37-49C3-AD7D-6D5809DF7BBA}" srcOrd="0" destOrd="0" presId="urn:microsoft.com/office/officeart/2005/8/layout/lProcess2"/>
    <dgm:cxn modelId="{4C5C0EBD-A83E-9A49-BECF-61511C1E21EF}" type="presParOf" srcId="{0116C224-9F37-49C3-AD7D-6D5809DF7BBA}" destId="{02389183-8609-44C8-ACF7-5D1D08B19BF4}" srcOrd="0" destOrd="0" presId="urn:microsoft.com/office/officeart/2005/8/layout/lProcess2"/>
    <dgm:cxn modelId="{70A8F5A2-076F-F546-B1E8-866F28CB52C5}" type="presParOf" srcId="{4B658E51-C0B4-49EB-ABED-1A4C7D66D4B6}" destId="{1F4BD585-77A2-4730-B7DC-21A2E8CE0635}" srcOrd="1" destOrd="0" presId="urn:microsoft.com/office/officeart/2005/8/layout/lProcess2"/>
    <dgm:cxn modelId="{CE1EFB90-E202-8C4D-BDCC-765B11DD33C3}" type="presParOf" srcId="{4B658E51-C0B4-49EB-ABED-1A4C7D66D4B6}" destId="{FE0BA9E1-2550-4BCD-AD00-F4F4914CB7EE}" srcOrd="2" destOrd="0" presId="urn:microsoft.com/office/officeart/2005/8/layout/lProcess2"/>
    <dgm:cxn modelId="{3FD38F4D-6C1D-914F-8E69-7DAA07D91434}" type="presParOf" srcId="{FE0BA9E1-2550-4BCD-AD00-F4F4914CB7EE}" destId="{039B8CDD-47D6-4E59-9F2C-D6DA88F75273}" srcOrd="0" destOrd="0" presId="urn:microsoft.com/office/officeart/2005/8/layout/lProcess2"/>
    <dgm:cxn modelId="{549E8C33-BDAF-534D-89B5-08B12D656C1C}" type="presParOf" srcId="{FE0BA9E1-2550-4BCD-AD00-F4F4914CB7EE}" destId="{10650295-AFE4-470E-89AF-E3FD5E5E0D54}" srcOrd="1" destOrd="0" presId="urn:microsoft.com/office/officeart/2005/8/layout/lProcess2"/>
    <dgm:cxn modelId="{AFC103FE-5757-7548-897B-922A61C58113}" type="presParOf" srcId="{FE0BA9E1-2550-4BCD-AD00-F4F4914CB7EE}" destId="{EB3BE0BA-7505-4BDC-9AF6-118CF7EBFAFE}" srcOrd="2" destOrd="0" presId="urn:microsoft.com/office/officeart/2005/8/layout/lProcess2"/>
    <dgm:cxn modelId="{7A0BDFB1-F0C6-8840-91C4-8D804A7CF478}" type="presParOf" srcId="{EB3BE0BA-7505-4BDC-9AF6-118CF7EBFAFE}" destId="{9509C178-E0BC-4873-8FBB-0D9210445330}" srcOrd="0" destOrd="0" presId="urn:microsoft.com/office/officeart/2005/8/layout/lProcess2"/>
    <dgm:cxn modelId="{B2C01597-6A64-9147-8BF5-BD29E9FB3F0D}" type="presParOf" srcId="{9509C178-E0BC-4873-8FBB-0D9210445330}" destId="{779813C8-F3F8-4CCB-9AC3-88658A594898}" srcOrd="0" destOrd="0" presId="urn:microsoft.com/office/officeart/2005/8/layout/lProcess2"/>
    <dgm:cxn modelId="{08B55B4E-CDB0-8F45-BDC3-9B095464AD17}" type="presParOf" srcId="{4B658E51-C0B4-49EB-ABED-1A4C7D66D4B6}" destId="{6F217A59-C2F6-4AFE-8905-2A990C5AB228}" srcOrd="3" destOrd="0" presId="urn:microsoft.com/office/officeart/2005/8/layout/lProcess2"/>
    <dgm:cxn modelId="{E99F0CBB-6166-3D42-AC49-4D150C7767F7}" type="presParOf" srcId="{4B658E51-C0B4-49EB-ABED-1A4C7D66D4B6}" destId="{122CFEFF-2DD9-4D82-9962-66E17F27B3D1}" srcOrd="4" destOrd="0" presId="urn:microsoft.com/office/officeart/2005/8/layout/lProcess2"/>
    <dgm:cxn modelId="{8690293F-F551-8749-A5AC-DF9552E5A7C8}" type="presParOf" srcId="{122CFEFF-2DD9-4D82-9962-66E17F27B3D1}" destId="{F56A62EA-7C9F-4540-A732-D669EC087F24}" srcOrd="0" destOrd="0" presId="urn:microsoft.com/office/officeart/2005/8/layout/lProcess2"/>
    <dgm:cxn modelId="{AA039568-8C7C-CC4B-870D-F4CB3D4F8CCE}" type="presParOf" srcId="{122CFEFF-2DD9-4D82-9962-66E17F27B3D1}" destId="{DA9BB82D-2DDD-4DA7-A13D-1C140FF24277}" srcOrd="1" destOrd="0" presId="urn:microsoft.com/office/officeart/2005/8/layout/lProcess2"/>
    <dgm:cxn modelId="{18B4B5F2-86F4-3C4F-A29C-ED99080D1BC3}" type="presParOf" srcId="{122CFEFF-2DD9-4D82-9962-66E17F27B3D1}" destId="{CBD3DB0B-D4E2-4589-BB18-5ABFCAB42D7B}" srcOrd="2" destOrd="0" presId="urn:microsoft.com/office/officeart/2005/8/layout/lProcess2"/>
    <dgm:cxn modelId="{2FA2D433-765C-A845-988F-B90E8374BE96}" type="presParOf" srcId="{CBD3DB0B-D4E2-4589-BB18-5ABFCAB42D7B}" destId="{0CC0D7E4-7A24-40D9-A2D0-FAAAE5B5600C}" srcOrd="0" destOrd="0" presId="urn:microsoft.com/office/officeart/2005/8/layout/lProcess2"/>
    <dgm:cxn modelId="{9055F6B1-851C-134E-B55E-43763A920C4E}" type="presParOf" srcId="{0CC0D7E4-7A24-40D9-A2D0-FAAAE5B5600C}" destId="{D4B4698D-EFB3-42DA-A694-EE9E4E65741D}" srcOrd="0" destOrd="0" presId="urn:microsoft.com/office/officeart/2005/8/layout/lProcess2"/>
    <dgm:cxn modelId="{ADA3A4BB-4FF1-C643-8662-B694246720BC}" type="presParOf" srcId="{4B658E51-C0B4-49EB-ABED-1A4C7D66D4B6}" destId="{E20F95E5-B9E2-4328-B65D-3C62E04FA798}" srcOrd="5" destOrd="0" presId="urn:microsoft.com/office/officeart/2005/8/layout/lProcess2"/>
    <dgm:cxn modelId="{D3F1DF61-97CB-9040-9CE7-CBA0C3368CFA}" type="presParOf" srcId="{4B658E51-C0B4-49EB-ABED-1A4C7D66D4B6}" destId="{AF9ED229-9D40-44B2-BCAC-C0F052BC6BA4}" srcOrd="6" destOrd="0" presId="urn:microsoft.com/office/officeart/2005/8/layout/lProcess2"/>
    <dgm:cxn modelId="{E2BA2AF8-390F-D54E-9E9B-74E8F55C7E0A}" type="presParOf" srcId="{AF9ED229-9D40-44B2-BCAC-C0F052BC6BA4}" destId="{43494504-2E87-42B6-9866-C1BF7AE07F34}" srcOrd="0" destOrd="0" presId="urn:microsoft.com/office/officeart/2005/8/layout/lProcess2"/>
    <dgm:cxn modelId="{1001F632-BF29-734B-A623-C8E3471FE8A8}" type="presParOf" srcId="{AF9ED229-9D40-44B2-BCAC-C0F052BC6BA4}" destId="{EEB8906E-0D08-4243-82B8-037E2E90335B}" srcOrd="1" destOrd="0" presId="urn:microsoft.com/office/officeart/2005/8/layout/lProcess2"/>
    <dgm:cxn modelId="{6220FF38-5E49-DF40-8356-930F9E9CA9AB}" type="presParOf" srcId="{AF9ED229-9D40-44B2-BCAC-C0F052BC6BA4}" destId="{38A2A821-F890-42D1-9805-F09ED62EEF53}" srcOrd="2" destOrd="0" presId="urn:microsoft.com/office/officeart/2005/8/layout/lProcess2"/>
    <dgm:cxn modelId="{6CD6FBD1-922C-4F44-B1EF-5CF80C7C5708}" type="presParOf" srcId="{38A2A821-F890-42D1-9805-F09ED62EEF53}" destId="{12698CA9-B27E-40E1-A99B-C4F99FA4951B}" srcOrd="0" destOrd="0" presId="urn:microsoft.com/office/officeart/2005/8/layout/lProcess2"/>
    <dgm:cxn modelId="{1C126641-F7F9-D84A-84BD-61F723D7A977}" type="presParOf" srcId="{12698CA9-B27E-40E1-A99B-C4F99FA4951B}" destId="{8A57FA64-7909-409F-BA69-310617A9F1F5}" srcOrd="0" destOrd="0" presId="urn:microsoft.com/office/officeart/2005/8/layout/lProcess2"/>
    <dgm:cxn modelId="{B355194C-04EB-B840-A367-949327181CBC}" type="presParOf" srcId="{4B658E51-C0B4-49EB-ABED-1A4C7D66D4B6}" destId="{3237DA6D-EAB0-4771-A98B-EA9FF0E1B635}" srcOrd="7" destOrd="0" presId="urn:microsoft.com/office/officeart/2005/8/layout/lProcess2"/>
    <dgm:cxn modelId="{DACEDCFF-CFDE-7E49-9BDD-BED6A5AE3B0B}" type="presParOf" srcId="{4B658E51-C0B4-49EB-ABED-1A4C7D66D4B6}" destId="{F20FBFB6-698F-40FF-A4C2-98332CBAFC91}" srcOrd="8" destOrd="0" presId="urn:microsoft.com/office/officeart/2005/8/layout/lProcess2"/>
    <dgm:cxn modelId="{A2AF3015-FB49-1E4E-BDB2-118F32B91D08}" type="presParOf" srcId="{F20FBFB6-698F-40FF-A4C2-98332CBAFC91}" destId="{291F8719-D1FE-47C5-AECC-F0CA469E223C}" srcOrd="0" destOrd="0" presId="urn:microsoft.com/office/officeart/2005/8/layout/lProcess2"/>
    <dgm:cxn modelId="{3D6305B4-6BA0-3142-A9F5-A5F285A33A54}" type="presParOf" srcId="{F20FBFB6-698F-40FF-A4C2-98332CBAFC91}" destId="{908869FA-90E1-4DDD-8FEE-75F055219607}" srcOrd="1" destOrd="0" presId="urn:microsoft.com/office/officeart/2005/8/layout/lProcess2"/>
    <dgm:cxn modelId="{78F8C6AF-ED30-7448-B35A-5D4EDE39197E}" type="presParOf" srcId="{F20FBFB6-698F-40FF-A4C2-98332CBAFC91}" destId="{70CDA96D-FF72-4CE2-8673-DF6552B92B12}" srcOrd="2" destOrd="0" presId="urn:microsoft.com/office/officeart/2005/8/layout/lProcess2"/>
    <dgm:cxn modelId="{697B569B-0434-1F48-8841-74E8CC5AC37D}" type="presParOf" srcId="{70CDA96D-FF72-4CE2-8673-DF6552B92B12}" destId="{7AE7F2D1-8EE2-41CD-8150-E53383AD8EEA}" srcOrd="0" destOrd="0" presId="urn:microsoft.com/office/officeart/2005/8/layout/lProcess2"/>
    <dgm:cxn modelId="{CD13BE7E-0CEC-B94E-A49F-B00C6E393D28}" type="presParOf" srcId="{7AE7F2D1-8EE2-41CD-8150-E53383AD8EEA}" destId="{367DFFE8-F603-479C-ADA9-C2B713EBABA2}" srcOrd="0" destOrd="0" presId="urn:microsoft.com/office/officeart/2005/8/layout/lProcess2"/>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9166240-D71B-4F20-8328-1924B796043C}" type="doc">
      <dgm:prSet loTypeId="urn:microsoft.com/office/officeart/2005/8/layout/lProcess2" loCatId="relationship" qsTypeId="urn:microsoft.com/office/officeart/2005/8/quickstyle/simple1" qsCatId="simple" csTypeId="urn:microsoft.com/office/officeart/2005/8/colors/accent4_2" csCatId="accent4" phldr="1"/>
      <dgm:spPr/>
      <dgm:t>
        <a:bodyPr/>
        <a:lstStyle/>
        <a:p>
          <a:endParaRPr lang="en-US"/>
        </a:p>
      </dgm:t>
    </dgm:pt>
    <dgm:pt modelId="{099CE8C4-035D-4231-BF57-E8988E95C1AB}">
      <dgm:prSet phldrT="[Text]"/>
      <dgm:spPr/>
      <dgm:t>
        <a:bodyPr/>
        <a:lstStyle/>
        <a:p>
          <a:r>
            <a:rPr lang="en-US" dirty="0"/>
            <a:t>Dev Ops</a:t>
          </a:r>
        </a:p>
      </dgm:t>
    </dgm:pt>
    <dgm:pt modelId="{6D8852FC-3495-4E47-86DD-EA9FEF6B9352}" type="parTrans" cxnId="{E744930C-4E9A-469E-B683-9D0A618F1E74}">
      <dgm:prSet/>
      <dgm:spPr/>
      <dgm:t>
        <a:bodyPr/>
        <a:lstStyle/>
        <a:p>
          <a:endParaRPr lang="en-US"/>
        </a:p>
      </dgm:t>
    </dgm:pt>
    <dgm:pt modelId="{8F951D66-ACBB-434C-90F1-FA2C4B59D177}" type="sibTrans" cxnId="{E744930C-4E9A-469E-B683-9D0A618F1E74}">
      <dgm:prSet/>
      <dgm:spPr/>
      <dgm:t>
        <a:bodyPr/>
        <a:lstStyle/>
        <a:p>
          <a:endParaRPr lang="en-US"/>
        </a:p>
      </dgm:t>
    </dgm:pt>
    <dgm:pt modelId="{8614D3EE-A615-44A9-948D-CAD72A7AF333}">
      <dgm:prSet phldrT="[Text]"/>
      <dgm:spPr/>
      <dgm:t>
        <a:bodyPr/>
        <a:lstStyle/>
        <a:p>
          <a:r>
            <a:rPr lang="en-US" dirty="0"/>
            <a:t>Big Data &amp; Analytics</a:t>
          </a:r>
        </a:p>
      </dgm:t>
    </dgm:pt>
    <dgm:pt modelId="{BD9271BD-A438-493C-9FB2-C4088249F04C}" type="parTrans" cxnId="{C0EB8741-2629-47FF-B619-7E60C119752F}">
      <dgm:prSet/>
      <dgm:spPr/>
      <dgm:t>
        <a:bodyPr/>
        <a:lstStyle/>
        <a:p>
          <a:endParaRPr lang="en-US"/>
        </a:p>
      </dgm:t>
    </dgm:pt>
    <dgm:pt modelId="{7F89B692-C4D8-4394-97A6-6CF4570BAE0C}" type="sibTrans" cxnId="{C0EB8741-2629-47FF-B619-7E60C119752F}">
      <dgm:prSet/>
      <dgm:spPr/>
      <dgm:t>
        <a:bodyPr/>
        <a:lstStyle/>
        <a:p>
          <a:endParaRPr lang="en-US"/>
        </a:p>
      </dgm:t>
    </dgm:pt>
    <dgm:pt modelId="{67690165-4061-4C45-896F-58798BF6356A}">
      <dgm:prSet phldrT="[Text]"/>
      <dgm:spPr/>
      <dgm:t>
        <a:bodyPr/>
        <a:lstStyle/>
        <a:p>
          <a:r>
            <a:rPr lang="en-US" dirty="0"/>
            <a:t>Container Ecosystem</a:t>
          </a:r>
        </a:p>
      </dgm:t>
    </dgm:pt>
    <dgm:pt modelId="{0314AFAF-E90A-4034-8EC7-3EE058FCE736}" type="parTrans" cxnId="{B3A32EA2-BC38-44E3-875D-990407A0A539}">
      <dgm:prSet/>
      <dgm:spPr/>
      <dgm:t>
        <a:bodyPr/>
        <a:lstStyle/>
        <a:p>
          <a:endParaRPr lang="en-US"/>
        </a:p>
      </dgm:t>
    </dgm:pt>
    <dgm:pt modelId="{98472007-C6FC-4870-BC01-B45FB4AC8D85}" type="sibTrans" cxnId="{B3A32EA2-BC38-44E3-875D-990407A0A539}">
      <dgm:prSet/>
      <dgm:spPr/>
      <dgm:t>
        <a:bodyPr/>
        <a:lstStyle/>
        <a:p>
          <a:endParaRPr lang="en-US"/>
        </a:p>
      </dgm:t>
    </dgm:pt>
    <dgm:pt modelId="{B9D318ED-A768-4E77-8E35-C57C142532BC}">
      <dgm:prSet phldrT="[Text]"/>
      <dgm:spPr/>
      <dgm:t>
        <a:bodyPr/>
        <a:lstStyle/>
        <a:p>
          <a:r>
            <a:rPr lang="en-US" dirty="0"/>
            <a:t>Oracle on Oracle</a:t>
          </a:r>
        </a:p>
      </dgm:t>
    </dgm:pt>
    <dgm:pt modelId="{F5BC97FE-DB32-4040-9226-22B6C4E63A73}" type="parTrans" cxnId="{13842797-313F-4CAB-96BE-80C1EE6E2AF5}">
      <dgm:prSet/>
      <dgm:spPr/>
      <dgm:t>
        <a:bodyPr/>
        <a:lstStyle/>
        <a:p>
          <a:endParaRPr lang="en-US"/>
        </a:p>
      </dgm:t>
    </dgm:pt>
    <dgm:pt modelId="{1BB4C6DC-CD88-4FC2-A85D-4767EF91A1AC}" type="sibTrans" cxnId="{13842797-313F-4CAB-96BE-80C1EE6E2AF5}">
      <dgm:prSet/>
      <dgm:spPr/>
      <dgm:t>
        <a:bodyPr/>
        <a:lstStyle/>
        <a:p>
          <a:endParaRPr lang="en-US"/>
        </a:p>
      </dgm:t>
    </dgm:pt>
    <dgm:pt modelId="{94A70F3B-6141-46A6-8A18-843A92965E7C}">
      <dgm:prSet phldrT="[Text]" custT="1"/>
      <dgm:spPr>
        <a:ln>
          <a:noFill/>
        </a:ln>
      </dgm:spPr>
      <dgm:t>
        <a:bodyPr/>
        <a:lstStyle/>
        <a:p>
          <a:r>
            <a:rPr lang="en-US" sz="1000" dirty="0"/>
            <a:t>Tooling</a:t>
          </a:r>
        </a:p>
      </dgm:t>
    </dgm:pt>
    <dgm:pt modelId="{ED602FC8-56C9-45E5-B70B-41D857579F39}" type="parTrans" cxnId="{6F040879-925E-4D61-864A-29B76B48A3EB}">
      <dgm:prSet/>
      <dgm:spPr/>
      <dgm:t>
        <a:bodyPr/>
        <a:lstStyle/>
        <a:p>
          <a:endParaRPr lang="en-US"/>
        </a:p>
      </dgm:t>
    </dgm:pt>
    <dgm:pt modelId="{210FB204-04BE-4F76-900E-04E344007D6D}" type="sibTrans" cxnId="{6F040879-925E-4D61-864A-29B76B48A3EB}">
      <dgm:prSet/>
      <dgm:spPr/>
      <dgm:t>
        <a:bodyPr/>
        <a:lstStyle/>
        <a:p>
          <a:endParaRPr lang="en-US"/>
        </a:p>
      </dgm:t>
    </dgm:pt>
    <dgm:pt modelId="{2F89A483-ED47-4BD6-8018-D0F345A25F8A}">
      <dgm:prSet phldrT="[Text]" custT="1"/>
      <dgm:spPr>
        <a:ln>
          <a:noFill/>
        </a:ln>
      </dgm:spPr>
      <dgm:t>
        <a:bodyPr/>
        <a:lstStyle/>
        <a:p>
          <a:r>
            <a:rPr lang="en-US" sz="1000" dirty="0"/>
            <a:t>Dev Tools</a:t>
          </a:r>
        </a:p>
      </dgm:t>
    </dgm:pt>
    <dgm:pt modelId="{40527EF5-8BF6-4E29-AC4F-045C7B38565C}" type="parTrans" cxnId="{431AB998-5EB9-482A-B53B-0A1BB336D63D}">
      <dgm:prSet/>
      <dgm:spPr/>
      <dgm:t>
        <a:bodyPr/>
        <a:lstStyle/>
        <a:p>
          <a:endParaRPr lang="en-US"/>
        </a:p>
      </dgm:t>
    </dgm:pt>
    <dgm:pt modelId="{6EF2071C-91B8-411F-8BA5-BB467298C1BF}" type="sibTrans" cxnId="{431AB998-5EB9-482A-B53B-0A1BB336D63D}">
      <dgm:prSet/>
      <dgm:spPr/>
      <dgm:t>
        <a:bodyPr/>
        <a:lstStyle/>
        <a:p>
          <a:endParaRPr lang="en-US"/>
        </a:p>
      </dgm:t>
    </dgm:pt>
    <dgm:pt modelId="{A03B09D2-580C-4E23-B167-233C4BF07B22}">
      <dgm:prSet phldrT="[Text]" custT="1"/>
      <dgm:spPr>
        <a:ln>
          <a:noFill/>
        </a:ln>
      </dgm:spPr>
      <dgm:t>
        <a:bodyPr/>
        <a:lstStyle/>
        <a:p>
          <a:r>
            <a:rPr lang="en-US" sz="1000" dirty="0"/>
            <a:t>Deployment</a:t>
          </a:r>
        </a:p>
      </dgm:t>
    </dgm:pt>
    <dgm:pt modelId="{FA53BF07-B09E-4783-B7C9-BB6AEAD265F5}" type="parTrans" cxnId="{E771FF4E-3C23-4AA9-9A00-AAF11E1E5A75}">
      <dgm:prSet/>
      <dgm:spPr/>
      <dgm:t>
        <a:bodyPr/>
        <a:lstStyle/>
        <a:p>
          <a:endParaRPr lang="en-US"/>
        </a:p>
      </dgm:t>
    </dgm:pt>
    <dgm:pt modelId="{E8247912-0A54-4E89-A403-4EE6AB549DE1}" type="sibTrans" cxnId="{E771FF4E-3C23-4AA9-9A00-AAF11E1E5A75}">
      <dgm:prSet/>
      <dgm:spPr/>
      <dgm:t>
        <a:bodyPr/>
        <a:lstStyle/>
        <a:p>
          <a:endParaRPr lang="en-US"/>
        </a:p>
      </dgm:t>
    </dgm:pt>
    <dgm:pt modelId="{E8DD55ED-8A79-422F-9815-1470605A127D}">
      <dgm:prSet phldrT="[Text]" custT="1"/>
      <dgm:spPr>
        <a:ln>
          <a:noFill/>
        </a:ln>
      </dgm:spPr>
      <dgm:t>
        <a:bodyPr/>
        <a:lstStyle/>
        <a:p>
          <a:r>
            <a:rPr lang="en-US" sz="1000" dirty="0"/>
            <a:t>Hadoop / Spark</a:t>
          </a:r>
        </a:p>
      </dgm:t>
    </dgm:pt>
    <dgm:pt modelId="{094F12C1-E6BF-40AD-B193-BD38BD9E737F}" type="parTrans" cxnId="{644B0563-70BA-4031-98F0-6D994D9E2302}">
      <dgm:prSet/>
      <dgm:spPr/>
      <dgm:t>
        <a:bodyPr/>
        <a:lstStyle/>
        <a:p>
          <a:endParaRPr lang="en-US"/>
        </a:p>
      </dgm:t>
    </dgm:pt>
    <dgm:pt modelId="{85E8E3DB-882C-41AC-8F60-0449456DD2C3}" type="sibTrans" cxnId="{644B0563-70BA-4031-98F0-6D994D9E2302}">
      <dgm:prSet/>
      <dgm:spPr/>
      <dgm:t>
        <a:bodyPr/>
        <a:lstStyle/>
        <a:p>
          <a:endParaRPr lang="en-US"/>
        </a:p>
      </dgm:t>
    </dgm:pt>
    <dgm:pt modelId="{17B2A523-BD05-43E6-A73A-9C8924B7DCD6}">
      <dgm:prSet phldrT="[Text]" custT="1"/>
      <dgm:spPr>
        <a:ln>
          <a:noFill/>
        </a:ln>
      </dgm:spPr>
      <dgm:t>
        <a:bodyPr/>
        <a:lstStyle/>
        <a:p>
          <a:r>
            <a:rPr lang="en-US" sz="1000" dirty="0"/>
            <a:t>Kafka</a:t>
          </a:r>
        </a:p>
      </dgm:t>
    </dgm:pt>
    <dgm:pt modelId="{D43967DF-5FB1-4593-96AC-505B56F79293}" type="parTrans" cxnId="{6CD71853-06F0-46ED-A004-397C97FDC681}">
      <dgm:prSet/>
      <dgm:spPr/>
      <dgm:t>
        <a:bodyPr/>
        <a:lstStyle/>
        <a:p>
          <a:endParaRPr lang="en-US"/>
        </a:p>
      </dgm:t>
    </dgm:pt>
    <dgm:pt modelId="{E82E2249-CC43-48B4-8F8E-4EF5E4981EF0}" type="sibTrans" cxnId="{6CD71853-06F0-46ED-A004-397C97FDC681}">
      <dgm:prSet/>
      <dgm:spPr/>
      <dgm:t>
        <a:bodyPr/>
        <a:lstStyle/>
        <a:p>
          <a:endParaRPr lang="en-US"/>
        </a:p>
      </dgm:t>
    </dgm:pt>
    <dgm:pt modelId="{341A100D-CBB8-4216-AAE4-93D42836F7C0}">
      <dgm:prSet phldrT="[Text]" custT="1"/>
      <dgm:spPr>
        <a:ln>
          <a:noFill/>
        </a:ln>
      </dgm:spPr>
      <dgm:t>
        <a:bodyPr/>
        <a:lstStyle/>
        <a:p>
          <a:r>
            <a:rPr lang="en-US" sz="1000" dirty="0"/>
            <a:t>Visualization</a:t>
          </a:r>
        </a:p>
      </dgm:t>
    </dgm:pt>
    <dgm:pt modelId="{43F52D90-5175-4BFC-A8B4-B09DA80E6617}" type="parTrans" cxnId="{BAD492F8-D374-4DD5-B8BE-B9FD8AF3961A}">
      <dgm:prSet/>
      <dgm:spPr/>
      <dgm:t>
        <a:bodyPr/>
        <a:lstStyle/>
        <a:p>
          <a:endParaRPr lang="en-US"/>
        </a:p>
      </dgm:t>
    </dgm:pt>
    <dgm:pt modelId="{D99B118C-DF78-46A7-8339-C00B0EB8F7F5}" type="sibTrans" cxnId="{BAD492F8-D374-4DD5-B8BE-B9FD8AF3961A}">
      <dgm:prSet/>
      <dgm:spPr/>
      <dgm:t>
        <a:bodyPr/>
        <a:lstStyle/>
        <a:p>
          <a:endParaRPr lang="en-US"/>
        </a:p>
      </dgm:t>
    </dgm:pt>
    <dgm:pt modelId="{90E1C582-DFE3-4A4F-B9DC-66726B1FADF9}">
      <dgm:prSet phldrT="[Text]" custT="1"/>
      <dgm:spPr>
        <a:ln>
          <a:noFill/>
        </a:ln>
      </dgm:spPr>
      <dgm:t>
        <a:bodyPr/>
        <a:lstStyle/>
        <a:p>
          <a:r>
            <a:rPr lang="en-US" sz="1000" dirty="0"/>
            <a:t>Data Integration / ETL</a:t>
          </a:r>
        </a:p>
      </dgm:t>
    </dgm:pt>
    <dgm:pt modelId="{C9995A8B-4B0C-479B-A294-46B2C2DD7012}" type="parTrans" cxnId="{6B08E2C6-5DCA-4ECD-BED8-5C6BF9B08C4B}">
      <dgm:prSet/>
      <dgm:spPr/>
      <dgm:t>
        <a:bodyPr/>
        <a:lstStyle/>
        <a:p>
          <a:endParaRPr lang="en-US"/>
        </a:p>
      </dgm:t>
    </dgm:pt>
    <dgm:pt modelId="{2E3AD79E-D5B1-4B0D-A9BD-BD36D672E5E9}" type="sibTrans" cxnId="{6B08E2C6-5DCA-4ECD-BED8-5C6BF9B08C4B}">
      <dgm:prSet/>
      <dgm:spPr/>
      <dgm:t>
        <a:bodyPr/>
        <a:lstStyle/>
        <a:p>
          <a:endParaRPr lang="en-US"/>
        </a:p>
      </dgm:t>
    </dgm:pt>
    <dgm:pt modelId="{4D579E40-AE68-4A26-9E4F-9AEB202E5EEC}">
      <dgm:prSet phldrT="[Text]" custT="1"/>
      <dgm:spPr>
        <a:ln>
          <a:noFill/>
        </a:ln>
      </dgm:spPr>
      <dgm:t>
        <a:bodyPr/>
        <a:lstStyle/>
        <a:p>
          <a:r>
            <a:rPr lang="en-US" sz="1000" dirty="0"/>
            <a:t>Java Cloud Service</a:t>
          </a:r>
        </a:p>
      </dgm:t>
    </dgm:pt>
    <dgm:pt modelId="{136462DE-8BB6-44C1-9626-916E1F302705}" type="parTrans" cxnId="{B23A6E77-9CAC-493B-9C2E-4D24480AFBF0}">
      <dgm:prSet/>
      <dgm:spPr/>
      <dgm:t>
        <a:bodyPr/>
        <a:lstStyle/>
        <a:p>
          <a:endParaRPr lang="en-US"/>
        </a:p>
      </dgm:t>
    </dgm:pt>
    <dgm:pt modelId="{EBBF25C1-A11A-4A03-B520-4D7A97A26D4D}" type="sibTrans" cxnId="{B23A6E77-9CAC-493B-9C2E-4D24480AFBF0}">
      <dgm:prSet/>
      <dgm:spPr/>
      <dgm:t>
        <a:bodyPr/>
        <a:lstStyle/>
        <a:p>
          <a:endParaRPr lang="en-US"/>
        </a:p>
      </dgm:t>
    </dgm:pt>
    <dgm:pt modelId="{F056730A-9ED0-4D65-B0AF-5D87B6809334}">
      <dgm:prSet phldrT="[Text]" custT="1"/>
      <dgm:spPr>
        <a:ln>
          <a:noFill/>
        </a:ln>
      </dgm:spPr>
      <dgm:t>
        <a:bodyPr/>
        <a:lstStyle/>
        <a:p>
          <a:r>
            <a:rPr lang="en-US" sz="900" dirty="0"/>
            <a:t>Integration Cloud Service</a:t>
          </a:r>
        </a:p>
      </dgm:t>
    </dgm:pt>
    <dgm:pt modelId="{8128A521-9400-4428-9536-1D598CED1BDA}" type="parTrans" cxnId="{D5D12C1A-65A9-4ABB-A68D-CED3B1AC7B8D}">
      <dgm:prSet/>
      <dgm:spPr/>
      <dgm:t>
        <a:bodyPr/>
        <a:lstStyle/>
        <a:p>
          <a:endParaRPr lang="en-US"/>
        </a:p>
      </dgm:t>
    </dgm:pt>
    <dgm:pt modelId="{8DBB1CF8-AA2E-4816-8BC4-532264F3722F}" type="sibTrans" cxnId="{D5D12C1A-65A9-4ABB-A68D-CED3B1AC7B8D}">
      <dgm:prSet/>
      <dgm:spPr/>
      <dgm:t>
        <a:bodyPr/>
        <a:lstStyle/>
        <a:p>
          <a:endParaRPr lang="en-US"/>
        </a:p>
      </dgm:t>
    </dgm:pt>
    <dgm:pt modelId="{8C899C44-6DC5-4D23-88CA-67CE229494F3}">
      <dgm:prSet phldrT="[Text]"/>
      <dgm:spPr/>
      <dgm:t>
        <a:bodyPr/>
        <a:lstStyle/>
        <a:p>
          <a:r>
            <a:rPr lang="en-US" dirty="0"/>
            <a:t>Migration / Hybrid</a:t>
          </a:r>
        </a:p>
      </dgm:t>
    </dgm:pt>
    <dgm:pt modelId="{EC392748-952C-4D6D-895B-FFF6DB0672F3}" type="parTrans" cxnId="{68396ACE-9027-4CC5-9BA1-64473C406F7A}">
      <dgm:prSet/>
      <dgm:spPr/>
      <dgm:t>
        <a:bodyPr/>
        <a:lstStyle/>
        <a:p>
          <a:endParaRPr lang="en-US"/>
        </a:p>
      </dgm:t>
    </dgm:pt>
    <dgm:pt modelId="{F11CA4FF-CA3D-452D-95B8-97038A871CF7}" type="sibTrans" cxnId="{68396ACE-9027-4CC5-9BA1-64473C406F7A}">
      <dgm:prSet/>
      <dgm:spPr/>
      <dgm:t>
        <a:bodyPr/>
        <a:lstStyle/>
        <a:p>
          <a:endParaRPr lang="en-US"/>
        </a:p>
      </dgm:t>
    </dgm:pt>
    <dgm:pt modelId="{5E159D01-28C4-43FD-A0B9-0770323F3E45}">
      <dgm:prSet phldrT="[Text]" custT="1"/>
      <dgm:spPr>
        <a:ln>
          <a:noFill/>
        </a:ln>
      </dgm:spPr>
      <dgm:t>
        <a:bodyPr/>
        <a:lstStyle/>
        <a:p>
          <a:r>
            <a:rPr lang="en-US" sz="800" dirty="0"/>
            <a:t>Identity  (AD, SSO, LDAP)</a:t>
          </a:r>
        </a:p>
      </dgm:t>
    </dgm:pt>
    <dgm:pt modelId="{B5167898-0D46-4851-821B-AEAE3DF8191E}" type="parTrans" cxnId="{309B8A6E-E9C5-4CC6-B502-AAAAAD4E8882}">
      <dgm:prSet/>
      <dgm:spPr/>
      <dgm:t>
        <a:bodyPr/>
        <a:lstStyle/>
        <a:p>
          <a:endParaRPr lang="en-US"/>
        </a:p>
      </dgm:t>
    </dgm:pt>
    <dgm:pt modelId="{154DCD50-B4CB-4283-8870-3DB5F17E1936}" type="sibTrans" cxnId="{309B8A6E-E9C5-4CC6-B502-AAAAAD4E8882}">
      <dgm:prSet/>
      <dgm:spPr/>
      <dgm:t>
        <a:bodyPr/>
        <a:lstStyle/>
        <a:p>
          <a:endParaRPr lang="en-US"/>
        </a:p>
      </dgm:t>
    </dgm:pt>
    <dgm:pt modelId="{33E41D6C-9D12-4746-862A-45D13A0D8326}">
      <dgm:prSet phldrT="[Text]" custT="1"/>
      <dgm:spPr>
        <a:ln>
          <a:noFill/>
        </a:ln>
      </dgm:spPr>
      <dgm:t>
        <a:bodyPr/>
        <a:lstStyle/>
        <a:p>
          <a:r>
            <a:rPr lang="en-US" sz="800" dirty="0"/>
            <a:t>VM Migration</a:t>
          </a:r>
        </a:p>
      </dgm:t>
    </dgm:pt>
    <dgm:pt modelId="{E6BDD82D-C57D-49FA-B2AE-23AD894B010B}" type="parTrans" cxnId="{743DFF8E-74CD-4B29-9EF1-F78EAA01E70F}">
      <dgm:prSet/>
      <dgm:spPr/>
      <dgm:t>
        <a:bodyPr/>
        <a:lstStyle/>
        <a:p>
          <a:endParaRPr lang="en-US"/>
        </a:p>
      </dgm:t>
    </dgm:pt>
    <dgm:pt modelId="{AD37D929-2C67-456A-AD19-DA28D90B600A}" type="sibTrans" cxnId="{743DFF8E-74CD-4B29-9EF1-F78EAA01E70F}">
      <dgm:prSet/>
      <dgm:spPr/>
      <dgm:t>
        <a:bodyPr/>
        <a:lstStyle/>
        <a:p>
          <a:endParaRPr lang="en-US"/>
        </a:p>
      </dgm:t>
    </dgm:pt>
    <dgm:pt modelId="{BAEE7DAE-1ED2-40E0-817C-6FB270504394}">
      <dgm:prSet phldrT="[Text]" custT="1"/>
      <dgm:spPr>
        <a:ln>
          <a:noFill/>
        </a:ln>
      </dgm:spPr>
      <dgm:t>
        <a:bodyPr/>
        <a:lstStyle/>
        <a:p>
          <a:r>
            <a:rPr lang="en-US" sz="800" dirty="0"/>
            <a:t>DB Migration</a:t>
          </a:r>
        </a:p>
      </dgm:t>
    </dgm:pt>
    <dgm:pt modelId="{D70599C0-AB69-4926-AF79-FE48875344CB}" type="parTrans" cxnId="{AB5A24E4-FB6F-4139-A4A9-B5008ED670F1}">
      <dgm:prSet/>
      <dgm:spPr/>
      <dgm:t>
        <a:bodyPr/>
        <a:lstStyle/>
        <a:p>
          <a:endParaRPr lang="en-US"/>
        </a:p>
      </dgm:t>
    </dgm:pt>
    <dgm:pt modelId="{0AB839DF-6A50-4867-9319-16BD20EEB1AD}" type="sibTrans" cxnId="{AB5A24E4-FB6F-4139-A4A9-B5008ED670F1}">
      <dgm:prSet/>
      <dgm:spPr/>
      <dgm:t>
        <a:bodyPr/>
        <a:lstStyle/>
        <a:p>
          <a:endParaRPr lang="en-US"/>
        </a:p>
      </dgm:t>
    </dgm:pt>
    <dgm:pt modelId="{4D31E70D-DBF5-4E51-84A1-35ED310E70AA}">
      <dgm:prSet phldrT="[Text]" custT="1"/>
      <dgm:spPr>
        <a:ln>
          <a:noFill/>
        </a:ln>
      </dgm:spPr>
      <dgm:t>
        <a:bodyPr/>
        <a:lstStyle/>
        <a:p>
          <a:r>
            <a:rPr lang="en-US" sz="1000" dirty="0"/>
            <a:t>Container Registry</a:t>
          </a:r>
        </a:p>
      </dgm:t>
    </dgm:pt>
    <dgm:pt modelId="{3A6B70AF-C436-47A8-8108-7ABC6B647F21}" type="parTrans" cxnId="{54D93C50-8963-494A-88A9-A33EC7E0DCE7}">
      <dgm:prSet/>
      <dgm:spPr/>
      <dgm:t>
        <a:bodyPr/>
        <a:lstStyle/>
        <a:p>
          <a:endParaRPr lang="en-US"/>
        </a:p>
      </dgm:t>
    </dgm:pt>
    <dgm:pt modelId="{FF86EBC9-2EEE-4F51-89DA-A19E959252BA}" type="sibTrans" cxnId="{54D93C50-8963-494A-88A9-A33EC7E0DCE7}">
      <dgm:prSet/>
      <dgm:spPr/>
      <dgm:t>
        <a:bodyPr/>
        <a:lstStyle/>
        <a:p>
          <a:endParaRPr lang="en-US"/>
        </a:p>
      </dgm:t>
    </dgm:pt>
    <dgm:pt modelId="{2262B75D-3FC1-490B-85A1-9395A589F3D3}">
      <dgm:prSet phldrT="[Text]" custT="1"/>
      <dgm:spPr>
        <a:ln>
          <a:noFill/>
        </a:ln>
      </dgm:spPr>
      <dgm:t>
        <a:bodyPr/>
        <a:lstStyle/>
        <a:p>
          <a:r>
            <a:rPr lang="en-US" sz="1000" dirty="0"/>
            <a:t>Kubernetes</a:t>
          </a:r>
        </a:p>
      </dgm:t>
    </dgm:pt>
    <dgm:pt modelId="{034E97F5-44F3-4084-8D59-44F3F4F0C2AA}" type="parTrans" cxnId="{FC912D67-2FCE-4BB3-9EC3-2C2BBC2DE73E}">
      <dgm:prSet/>
      <dgm:spPr/>
      <dgm:t>
        <a:bodyPr/>
        <a:lstStyle/>
        <a:p>
          <a:endParaRPr lang="en-US"/>
        </a:p>
      </dgm:t>
    </dgm:pt>
    <dgm:pt modelId="{7AB58993-784D-44B0-9986-F8F38ADF08A7}" type="sibTrans" cxnId="{FC912D67-2FCE-4BB3-9EC3-2C2BBC2DE73E}">
      <dgm:prSet/>
      <dgm:spPr/>
      <dgm:t>
        <a:bodyPr/>
        <a:lstStyle/>
        <a:p>
          <a:endParaRPr lang="en-US"/>
        </a:p>
      </dgm:t>
    </dgm:pt>
    <dgm:pt modelId="{4494238E-73A1-434A-9BAC-4CB82C474DB1}">
      <dgm:prSet phldrT="[Text]" custT="1"/>
      <dgm:spPr>
        <a:ln>
          <a:noFill/>
        </a:ln>
      </dgm:spPr>
      <dgm:t>
        <a:bodyPr/>
        <a:lstStyle/>
        <a:p>
          <a:r>
            <a:rPr lang="en-US" sz="1000" dirty="0"/>
            <a:t>Serverless / </a:t>
          </a:r>
          <a:r>
            <a:rPr lang="en-US" sz="1000" dirty="0" err="1"/>
            <a:t>FaaS</a:t>
          </a:r>
          <a:endParaRPr lang="en-US" sz="1000" dirty="0"/>
        </a:p>
      </dgm:t>
    </dgm:pt>
    <dgm:pt modelId="{35704C83-606F-45E0-BA6B-0D6873E467F8}" type="parTrans" cxnId="{BC62093D-B559-43A9-B8F6-8186E1FF25E3}">
      <dgm:prSet/>
      <dgm:spPr/>
      <dgm:t>
        <a:bodyPr/>
        <a:lstStyle/>
        <a:p>
          <a:endParaRPr lang="en-US"/>
        </a:p>
      </dgm:t>
    </dgm:pt>
    <dgm:pt modelId="{64D2F696-AE0C-48E9-92E5-326CAB5CC48C}" type="sibTrans" cxnId="{BC62093D-B559-43A9-B8F6-8186E1FF25E3}">
      <dgm:prSet/>
      <dgm:spPr/>
      <dgm:t>
        <a:bodyPr/>
        <a:lstStyle/>
        <a:p>
          <a:endParaRPr lang="en-US"/>
        </a:p>
      </dgm:t>
    </dgm:pt>
    <dgm:pt modelId="{A75FB7A5-BA2F-482E-8E58-524CDF4EEFAE}">
      <dgm:prSet phldrT="[Text]" custT="1"/>
      <dgm:spPr>
        <a:ln>
          <a:noFill/>
        </a:ln>
      </dgm:spPr>
      <dgm:t>
        <a:bodyPr/>
        <a:lstStyle/>
        <a:p>
          <a:r>
            <a:rPr lang="en-US" sz="1000" dirty="0"/>
            <a:t>SOA CS</a:t>
          </a:r>
          <a:endParaRPr lang="en-US" dirty="0"/>
        </a:p>
      </dgm:t>
    </dgm:pt>
    <dgm:pt modelId="{649934EE-578F-49DF-943C-518EA1FA5DCB}" type="parTrans" cxnId="{AAEB333C-D981-4920-A515-B453DFF76374}">
      <dgm:prSet/>
      <dgm:spPr/>
      <dgm:t>
        <a:bodyPr/>
        <a:lstStyle/>
        <a:p>
          <a:endParaRPr lang="en-US"/>
        </a:p>
      </dgm:t>
    </dgm:pt>
    <dgm:pt modelId="{40D6D7E4-77B5-49B9-8898-02105C09092F}" type="sibTrans" cxnId="{AAEB333C-D981-4920-A515-B453DFF76374}">
      <dgm:prSet/>
      <dgm:spPr/>
      <dgm:t>
        <a:bodyPr/>
        <a:lstStyle/>
        <a:p>
          <a:endParaRPr lang="en-US"/>
        </a:p>
      </dgm:t>
    </dgm:pt>
    <dgm:pt modelId="{31F0DD06-B445-4E93-81B7-C55ABDAF4065}">
      <dgm:prSet phldrT="[Text]" custT="1"/>
      <dgm:spPr>
        <a:ln>
          <a:noFill/>
        </a:ln>
      </dgm:spPr>
      <dgm:t>
        <a:bodyPr/>
        <a:lstStyle/>
        <a:p>
          <a:r>
            <a:rPr lang="en-US" sz="1000" dirty="0"/>
            <a:t>API Management</a:t>
          </a:r>
        </a:p>
      </dgm:t>
    </dgm:pt>
    <dgm:pt modelId="{FDDD2DDA-F9D1-45BF-AAF5-A2DE5B88D1EA}" type="parTrans" cxnId="{2E1D355F-71A3-4FB3-ACB6-D4F16D9151AB}">
      <dgm:prSet/>
      <dgm:spPr/>
      <dgm:t>
        <a:bodyPr/>
        <a:lstStyle/>
        <a:p>
          <a:endParaRPr lang="en-US"/>
        </a:p>
      </dgm:t>
    </dgm:pt>
    <dgm:pt modelId="{4506D0DE-8E5B-4FD8-828F-90D369420759}" type="sibTrans" cxnId="{2E1D355F-71A3-4FB3-ACB6-D4F16D9151AB}">
      <dgm:prSet/>
      <dgm:spPr/>
      <dgm:t>
        <a:bodyPr/>
        <a:lstStyle/>
        <a:p>
          <a:endParaRPr lang="en-US"/>
        </a:p>
      </dgm:t>
    </dgm:pt>
    <dgm:pt modelId="{4B658E51-C0B4-49EB-ABED-1A4C7D66D4B6}" type="pres">
      <dgm:prSet presAssocID="{29166240-D71B-4F20-8328-1924B796043C}" presName="theList" presStyleCnt="0">
        <dgm:presLayoutVars>
          <dgm:dir/>
          <dgm:animLvl val="lvl"/>
          <dgm:resizeHandles val="exact"/>
        </dgm:presLayoutVars>
      </dgm:prSet>
      <dgm:spPr/>
    </dgm:pt>
    <dgm:pt modelId="{94C9D5FD-33B2-4197-80C3-70E828272283}" type="pres">
      <dgm:prSet presAssocID="{099CE8C4-035D-4231-BF57-E8988E95C1AB}" presName="compNode" presStyleCnt="0"/>
      <dgm:spPr/>
    </dgm:pt>
    <dgm:pt modelId="{5C2F6B21-CFE5-4631-8040-02CEA8893BB1}" type="pres">
      <dgm:prSet presAssocID="{099CE8C4-035D-4231-BF57-E8988E95C1AB}" presName="aNode" presStyleLbl="bgShp" presStyleIdx="0" presStyleCnt="5"/>
      <dgm:spPr/>
    </dgm:pt>
    <dgm:pt modelId="{C9D3E9DD-03DB-4A9A-A85A-8BC64180E7F9}" type="pres">
      <dgm:prSet presAssocID="{099CE8C4-035D-4231-BF57-E8988E95C1AB}" presName="textNode" presStyleLbl="bgShp" presStyleIdx="0" presStyleCnt="5"/>
      <dgm:spPr/>
    </dgm:pt>
    <dgm:pt modelId="{E3DE41D9-D5A2-45A5-9EF0-9948C9AC3A2F}" type="pres">
      <dgm:prSet presAssocID="{099CE8C4-035D-4231-BF57-E8988E95C1AB}" presName="compChildNode" presStyleCnt="0"/>
      <dgm:spPr/>
    </dgm:pt>
    <dgm:pt modelId="{0116C224-9F37-49C3-AD7D-6D5809DF7BBA}" type="pres">
      <dgm:prSet presAssocID="{099CE8C4-035D-4231-BF57-E8988E95C1AB}" presName="theInnerList" presStyleCnt="0"/>
      <dgm:spPr/>
    </dgm:pt>
    <dgm:pt modelId="{14E5061F-71C8-4632-B72A-AD7F44B80366}" type="pres">
      <dgm:prSet presAssocID="{2F89A483-ED47-4BD6-8018-D0F345A25F8A}" presName="childNode" presStyleLbl="node1" presStyleIdx="0" presStyleCnt="17">
        <dgm:presLayoutVars>
          <dgm:bulletEnabled val="1"/>
        </dgm:presLayoutVars>
      </dgm:prSet>
      <dgm:spPr/>
    </dgm:pt>
    <dgm:pt modelId="{4A26C754-EDEF-486C-8EF6-ECE9A6672B51}" type="pres">
      <dgm:prSet presAssocID="{2F89A483-ED47-4BD6-8018-D0F345A25F8A}" presName="aSpace2" presStyleCnt="0"/>
      <dgm:spPr/>
    </dgm:pt>
    <dgm:pt modelId="{6D51E9ED-F27E-49A7-80CE-F24E5CECF171}" type="pres">
      <dgm:prSet presAssocID="{31F0DD06-B445-4E93-81B7-C55ABDAF4065}" presName="childNode" presStyleLbl="node1" presStyleIdx="1" presStyleCnt="17">
        <dgm:presLayoutVars>
          <dgm:bulletEnabled val="1"/>
        </dgm:presLayoutVars>
      </dgm:prSet>
      <dgm:spPr/>
    </dgm:pt>
    <dgm:pt modelId="{CA6B0E9B-0F61-4E9F-B5E1-48C688EF3970}" type="pres">
      <dgm:prSet presAssocID="{31F0DD06-B445-4E93-81B7-C55ABDAF4065}" presName="aSpace2" presStyleCnt="0"/>
      <dgm:spPr/>
    </dgm:pt>
    <dgm:pt modelId="{69B432C5-37F6-4B6C-AF07-343270CCA22C}" type="pres">
      <dgm:prSet presAssocID="{A03B09D2-580C-4E23-B167-233C4BF07B22}" presName="childNode" presStyleLbl="node1" presStyleIdx="2" presStyleCnt="17" custLinFactNeighborX="927" custLinFactNeighborY="5539">
        <dgm:presLayoutVars>
          <dgm:bulletEnabled val="1"/>
        </dgm:presLayoutVars>
      </dgm:prSet>
      <dgm:spPr/>
    </dgm:pt>
    <dgm:pt modelId="{1F4BD585-77A2-4730-B7DC-21A2E8CE0635}" type="pres">
      <dgm:prSet presAssocID="{099CE8C4-035D-4231-BF57-E8988E95C1AB}" presName="aSpace" presStyleCnt="0"/>
      <dgm:spPr/>
    </dgm:pt>
    <dgm:pt modelId="{FE0BA9E1-2550-4BCD-AD00-F4F4914CB7EE}" type="pres">
      <dgm:prSet presAssocID="{8614D3EE-A615-44A9-948D-CAD72A7AF333}" presName="compNode" presStyleCnt="0"/>
      <dgm:spPr/>
    </dgm:pt>
    <dgm:pt modelId="{039B8CDD-47D6-4E59-9F2C-D6DA88F75273}" type="pres">
      <dgm:prSet presAssocID="{8614D3EE-A615-44A9-948D-CAD72A7AF333}" presName="aNode" presStyleLbl="bgShp" presStyleIdx="1" presStyleCnt="5"/>
      <dgm:spPr/>
    </dgm:pt>
    <dgm:pt modelId="{10650295-AFE4-470E-89AF-E3FD5E5E0D54}" type="pres">
      <dgm:prSet presAssocID="{8614D3EE-A615-44A9-948D-CAD72A7AF333}" presName="textNode" presStyleLbl="bgShp" presStyleIdx="1" presStyleCnt="5"/>
      <dgm:spPr/>
    </dgm:pt>
    <dgm:pt modelId="{EB3BE0BA-7505-4BDC-9AF6-118CF7EBFAFE}" type="pres">
      <dgm:prSet presAssocID="{8614D3EE-A615-44A9-948D-CAD72A7AF333}" presName="compChildNode" presStyleCnt="0"/>
      <dgm:spPr/>
    </dgm:pt>
    <dgm:pt modelId="{9509C178-E0BC-4873-8FBB-0D9210445330}" type="pres">
      <dgm:prSet presAssocID="{8614D3EE-A615-44A9-948D-CAD72A7AF333}" presName="theInnerList" presStyleCnt="0"/>
      <dgm:spPr/>
    </dgm:pt>
    <dgm:pt modelId="{5C39D6F9-6555-4921-A31E-FF4B86D94ABF}" type="pres">
      <dgm:prSet presAssocID="{E8DD55ED-8A79-422F-9815-1470605A127D}" presName="childNode" presStyleLbl="node1" presStyleIdx="3" presStyleCnt="17">
        <dgm:presLayoutVars>
          <dgm:bulletEnabled val="1"/>
        </dgm:presLayoutVars>
      </dgm:prSet>
      <dgm:spPr/>
    </dgm:pt>
    <dgm:pt modelId="{8F02276B-BC30-40B8-978D-8EE0A6BA6EB9}" type="pres">
      <dgm:prSet presAssocID="{E8DD55ED-8A79-422F-9815-1470605A127D}" presName="aSpace2" presStyleCnt="0"/>
      <dgm:spPr/>
    </dgm:pt>
    <dgm:pt modelId="{6733B052-F608-468A-8F80-11098D7451C1}" type="pres">
      <dgm:prSet presAssocID="{17B2A523-BD05-43E6-A73A-9C8924B7DCD6}" presName="childNode" presStyleLbl="node1" presStyleIdx="4" presStyleCnt="17">
        <dgm:presLayoutVars>
          <dgm:bulletEnabled val="1"/>
        </dgm:presLayoutVars>
      </dgm:prSet>
      <dgm:spPr/>
    </dgm:pt>
    <dgm:pt modelId="{C44A042B-FC91-48E8-97E7-57A7579F8B87}" type="pres">
      <dgm:prSet presAssocID="{17B2A523-BD05-43E6-A73A-9C8924B7DCD6}" presName="aSpace2" presStyleCnt="0"/>
      <dgm:spPr/>
    </dgm:pt>
    <dgm:pt modelId="{9CF91F5C-E9F6-4BEB-980B-DCA200C95EAC}" type="pres">
      <dgm:prSet presAssocID="{341A100D-CBB8-4216-AAE4-93D42836F7C0}" presName="childNode" presStyleLbl="node1" presStyleIdx="5" presStyleCnt="17">
        <dgm:presLayoutVars>
          <dgm:bulletEnabled val="1"/>
        </dgm:presLayoutVars>
      </dgm:prSet>
      <dgm:spPr/>
    </dgm:pt>
    <dgm:pt modelId="{01165528-AFCC-4E53-8F0C-75D607389224}" type="pres">
      <dgm:prSet presAssocID="{341A100D-CBB8-4216-AAE4-93D42836F7C0}" presName="aSpace2" presStyleCnt="0"/>
      <dgm:spPr/>
    </dgm:pt>
    <dgm:pt modelId="{230FAB71-3C26-4A55-831E-4812876B12F4}" type="pres">
      <dgm:prSet presAssocID="{90E1C582-DFE3-4A4F-B9DC-66726B1FADF9}" presName="childNode" presStyleLbl="node1" presStyleIdx="6" presStyleCnt="17">
        <dgm:presLayoutVars>
          <dgm:bulletEnabled val="1"/>
        </dgm:presLayoutVars>
      </dgm:prSet>
      <dgm:spPr/>
    </dgm:pt>
    <dgm:pt modelId="{6F217A59-C2F6-4AFE-8905-2A990C5AB228}" type="pres">
      <dgm:prSet presAssocID="{8614D3EE-A615-44A9-948D-CAD72A7AF333}" presName="aSpace" presStyleCnt="0"/>
      <dgm:spPr/>
    </dgm:pt>
    <dgm:pt modelId="{122CFEFF-2DD9-4D82-9962-66E17F27B3D1}" type="pres">
      <dgm:prSet presAssocID="{67690165-4061-4C45-896F-58798BF6356A}" presName="compNode" presStyleCnt="0"/>
      <dgm:spPr/>
    </dgm:pt>
    <dgm:pt modelId="{F56A62EA-7C9F-4540-A732-D669EC087F24}" type="pres">
      <dgm:prSet presAssocID="{67690165-4061-4C45-896F-58798BF6356A}" presName="aNode" presStyleLbl="bgShp" presStyleIdx="2" presStyleCnt="5"/>
      <dgm:spPr/>
    </dgm:pt>
    <dgm:pt modelId="{DA9BB82D-2DDD-4DA7-A13D-1C140FF24277}" type="pres">
      <dgm:prSet presAssocID="{67690165-4061-4C45-896F-58798BF6356A}" presName="textNode" presStyleLbl="bgShp" presStyleIdx="2" presStyleCnt="5"/>
      <dgm:spPr/>
    </dgm:pt>
    <dgm:pt modelId="{CBD3DB0B-D4E2-4589-BB18-5ABFCAB42D7B}" type="pres">
      <dgm:prSet presAssocID="{67690165-4061-4C45-896F-58798BF6356A}" presName="compChildNode" presStyleCnt="0"/>
      <dgm:spPr/>
    </dgm:pt>
    <dgm:pt modelId="{0CC0D7E4-7A24-40D9-A2D0-FAAAE5B5600C}" type="pres">
      <dgm:prSet presAssocID="{67690165-4061-4C45-896F-58798BF6356A}" presName="theInnerList" presStyleCnt="0"/>
      <dgm:spPr/>
    </dgm:pt>
    <dgm:pt modelId="{63647D33-90C4-4E1F-8369-860D4AEEF1E5}" type="pres">
      <dgm:prSet presAssocID="{4D31E70D-DBF5-4E51-84A1-35ED310E70AA}" presName="childNode" presStyleLbl="node1" presStyleIdx="7" presStyleCnt="17">
        <dgm:presLayoutVars>
          <dgm:bulletEnabled val="1"/>
        </dgm:presLayoutVars>
      </dgm:prSet>
      <dgm:spPr/>
    </dgm:pt>
    <dgm:pt modelId="{DDF63AEA-87EF-475A-90D4-FAAB04301D91}" type="pres">
      <dgm:prSet presAssocID="{4D31E70D-DBF5-4E51-84A1-35ED310E70AA}" presName="aSpace2" presStyleCnt="0"/>
      <dgm:spPr/>
    </dgm:pt>
    <dgm:pt modelId="{B242DB6A-0B2F-4D67-BDFF-FA90209A3A68}" type="pres">
      <dgm:prSet presAssocID="{2262B75D-3FC1-490B-85A1-9395A589F3D3}" presName="childNode" presStyleLbl="node1" presStyleIdx="8" presStyleCnt="17">
        <dgm:presLayoutVars>
          <dgm:bulletEnabled val="1"/>
        </dgm:presLayoutVars>
      </dgm:prSet>
      <dgm:spPr/>
    </dgm:pt>
    <dgm:pt modelId="{1C26D86F-334C-4872-9600-BDC6FD8F2FBC}" type="pres">
      <dgm:prSet presAssocID="{2262B75D-3FC1-490B-85A1-9395A589F3D3}" presName="aSpace2" presStyleCnt="0"/>
      <dgm:spPr/>
    </dgm:pt>
    <dgm:pt modelId="{06A2EC63-E91A-4326-B518-F9045DD1074B}" type="pres">
      <dgm:prSet presAssocID="{4494238E-73A1-434A-9BAC-4CB82C474DB1}" presName="childNode" presStyleLbl="node1" presStyleIdx="9" presStyleCnt="17">
        <dgm:presLayoutVars>
          <dgm:bulletEnabled val="1"/>
        </dgm:presLayoutVars>
      </dgm:prSet>
      <dgm:spPr/>
    </dgm:pt>
    <dgm:pt modelId="{E20F95E5-B9E2-4328-B65D-3C62E04FA798}" type="pres">
      <dgm:prSet presAssocID="{67690165-4061-4C45-896F-58798BF6356A}" presName="aSpace" presStyleCnt="0"/>
      <dgm:spPr/>
    </dgm:pt>
    <dgm:pt modelId="{6A8CE976-749B-49D2-8032-5C64E83F06BD}" type="pres">
      <dgm:prSet presAssocID="{B9D318ED-A768-4E77-8E35-C57C142532BC}" presName="compNode" presStyleCnt="0"/>
      <dgm:spPr/>
    </dgm:pt>
    <dgm:pt modelId="{C9C50874-9EAF-4589-8C24-77BB74B9A0F0}" type="pres">
      <dgm:prSet presAssocID="{B9D318ED-A768-4E77-8E35-C57C142532BC}" presName="aNode" presStyleLbl="bgShp" presStyleIdx="3" presStyleCnt="5"/>
      <dgm:spPr/>
    </dgm:pt>
    <dgm:pt modelId="{1F89A5F2-717B-422C-A6B1-292FB39FE4E6}" type="pres">
      <dgm:prSet presAssocID="{B9D318ED-A768-4E77-8E35-C57C142532BC}" presName="textNode" presStyleLbl="bgShp" presStyleIdx="3" presStyleCnt="5"/>
      <dgm:spPr/>
    </dgm:pt>
    <dgm:pt modelId="{434891AB-0B6C-4AA9-B46F-9518C8DB8D7D}" type="pres">
      <dgm:prSet presAssocID="{B9D318ED-A768-4E77-8E35-C57C142532BC}" presName="compChildNode" presStyleCnt="0"/>
      <dgm:spPr/>
    </dgm:pt>
    <dgm:pt modelId="{E23C8A11-3598-4014-A5BA-2144848FAE9F}" type="pres">
      <dgm:prSet presAssocID="{B9D318ED-A768-4E77-8E35-C57C142532BC}" presName="theInnerList" presStyleCnt="0"/>
      <dgm:spPr/>
    </dgm:pt>
    <dgm:pt modelId="{C2AA1295-4259-4071-AD29-AF852B66E929}" type="pres">
      <dgm:prSet presAssocID="{94A70F3B-6141-46A6-8A18-843A92965E7C}" presName="childNode" presStyleLbl="node1" presStyleIdx="10" presStyleCnt="17">
        <dgm:presLayoutVars>
          <dgm:bulletEnabled val="1"/>
        </dgm:presLayoutVars>
      </dgm:prSet>
      <dgm:spPr/>
    </dgm:pt>
    <dgm:pt modelId="{8DE33D7F-6AAD-442D-97C3-70699C1F961A}" type="pres">
      <dgm:prSet presAssocID="{94A70F3B-6141-46A6-8A18-843A92965E7C}" presName="aSpace2" presStyleCnt="0"/>
      <dgm:spPr/>
    </dgm:pt>
    <dgm:pt modelId="{8FEF00A3-B1E1-4E6F-821B-82024BAE0CA5}" type="pres">
      <dgm:prSet presAssocID="{4D579E40-AE68-4A26-9E4F-9AEB202E5EEC}" presName="childNode" presStyleLbl="node1" presStyleIdx="11" presStyleCnt="17">
        <dgm:presLayoutVars>
          <dgm:bulletEnabled val="1"/>
        </dgm:presLayoutVars>
      </dgm:prSet>
      <dgm:spPr/>
    </dgm:pt>
    <dgm:pt modelId="{D1330579-60F0-48E0-8762-33075D536215}" type="pres">
      <dgm:prSet presAssocID="{4D579E40-AE68-4A26-9E4F-9AEB202E5EEC}" presName="aSpace2" presStyleCnt="0"/>
      <dgm:spPr/>
    </dgm:pt>
    <dgm:pt modelId="{EF75DA0B-062F-4D8C-9D1F-2DC5C22820DC}" type="pres">
      <dgm:prSet presAssocID="{F056730A-9ED0-4D65-B0AF-5D87B6809334}" presName="childNode" presStyleLbl="node1" presStyleIdx="12" presStyleCnt="17">
        <dgm:presLayoutVars>
          <dgm:bulletEnabled val="1"/>
        </dgm:presLayoutVars>
      </dgm:prSet>
      <dgm:spPr/>
    </dgm:pt>
    <dgm:pt modelId="{893DB479-15A3-48E2-A9A6-2840E9629E5E}" type="pres">
      <dgm:prSet presAssocID="{F056730A-9ED0-4D65-B0AF-5D87B6809334}" presName="aSpace2" presStyleCnt="0"/>
      <dgm:spPr/>
    </dgm:pt>
    <dgm:pt modelId="{7F903742-E0F8-4BCF-8B78-9F8BF535C907}" type="pres">
      <dgm:prSet presAssocID="{A75FB7A5-BA2F-482E-8E58-524CDF4EEFAE}" presName="childNode" presStyleLbl="node1" presStyleIdx="13" presStyleCnt="17">
        <dgm:presLayoutVars>
          <dgm:bulletEnabled val="1"/>
        </dgm:presLayoutVars>
      </dgm:prSet>
      <dgm:spPr/>
    </dgm:pt>
    <dgm:pt modelId="{B784C563-C36B-4C72-B12F-8945B8BEC7AF}" type="pres">
      <dgm:prSet presAssocID="{B9D318ED-A768-4E77-8E35-C57C142532BC}" presName="aSpace" presStyleCnt="0"/>
      <dgm:spPr/>
    </dgm:pt>
    <dgm:pt modelId="{04F8E193-72D3-4B4A-B10C-EF1014CC5271}" type="pres">
      <dgm:prSet presAssocID="{8C899C44-6DC5-4D23-88CA-67CE229494F3}" presName="compNode" presStyleCnt="0"/>
      <dgm:spPr/>
    </dgm:pt>
    <dgm:pt modelId="{A455D46E-BAD4-4908-ABBA-8B335DDF4855}" type="pres">
      <dgm:prSet presAssocID="{8C899C44-6DC5-4D23-88CA-67CE229494F3}" presName="aNode" presStyleLbl="bgShp" presStyleIdx="4" presStyleCnt="5"/>
      <dgm:spPr/>
    </dgm:pt>
    <dgm:pt modelId="{758EE3AF-FDF9-47A2-86B9-C3D08F361C26}" type="pres">
      <dgm:prSet presAssocID="{8C899C44-6DC5-4D23-88CA-67CE229494F3}" presName="textNode" presStyleLbl="bgShp" presStyleIdx="4" presStyleCnt="5"/>
      <dgm:spPr/>
    </dgm:pt>
    <dgm:pt modelId="{F3F79AE5-FF8F-44EA-A219-BD474B1AE03B}" type="pres">
      <dgm:prSet presAssocID="{8C899C44-6DC5-4D23-88CA-67CE229494F3}" presName="compChildNode" presStyleCnt="0"/>
      <dgm:spPr/>
    </dgm:pt>
    <dgm:pt modelId="{DFF3060A-6DC9-4843-BCF8-A226B72068E3}" type="pres">
      <dgm:prSet presAssocID="{8C899C44-6DC5-4D23-88CA-67CE229494F3}" presName="theInnerList" presStyleCnt="0"/>
      <dgm:spPr/>
    </dgm:pt>
    <dgm:pt modelId="{4522083C-5243-4316-862B-D9ACF0616F74}" type="pres">
      <dgm:prSet presAssocID="{5E159D01-28C4-43FD-A0B9-0770323F3E45}" presName="childNode" presStyleLbl="node1" presStyleIdx="14" presStyleCnt="17">
        <dgm:presLayoutVars>
          <dgm:bulletEnabled val="1"/>
        </dgm:presLayoutVars>
      </dgm:prSet>
      <dgm:spPr/>
    </dgm:pt>
    <dgm:pt modelId="{602362A4-738D-470C-B966-0BDAE6F037FB}" type="pres">
      <dgm:prSet presAssocID="{5E159D01-28C4-43FD-A0B9-0770323F3E45}" presName="aSpace2" presStyleCnt="0"/>
      <dgm:spPr/>
    </dgm:pt>
    <dgm:pt modelId="{8BCD52DF-41BA-4B84-AE0A-48FB3EF276E2}" type="pres">
      <dgm:prSet presAssocID="{33E41D6C-9D12-4746-862A-45D13A0D8326}" presName="childNode" presStyleLbl="node1" presStyleIdx="15" presStyleCnt="17">
        <dgm:presLayoutVars>
          <dgm:bulletEnabled val="1"/>
        </dgm:presLayoutVars>
      </dgm:prSet>
      <dgm:spPr/>
    </dgm:pt>
    <dgm:pt modelId="{842477F7-F664-49E5-8F9E-5AA678DB3AE5}" type="pres">
      <dgm:prSet presAssocID="{33E41D6C-9D12-4746-862A-45D13A0D8326}" presName="aSpace2" presStyleCnt="0"/>
      <dgm:spPr/>
    </dgm:pt>
    <dgm:pt modelId="{842F0833-5232-4495-9D8B-6D7146EB425F}" type="pres">
      <dgm:prSet presAssocID="{BAEE7DAE-1ED2-40E0-817C-6FB270504394}" presName="childNode" presStyleLbl="node1" presStyleIdx="16" presStyleCnt="17">
        <dgm:presLayoutVars>
          <dgm:bulletEnabled val="1"/>
        </dgm:presLayoutVars>
      </dgm:prSet>
      <dgm:spPr/>
    </dgm:pt>
  </dgm:ptLst>
  <dgm:cxnLst>
    <dgm:cxn modelId="{A3474205-25BF-F142-8FE7-675CAD31037F}" type="presOf" srcId="{A03B09D2-580C-4E23-B167-233C4BF07B22}" destId="{69B432C5-37F6-4B6C-AF07-343270CCA22C}" srcOrd="0" destOrd="0" presId="urn:microsoft.com/office/officeart/2005/8/layout/lProcess2"/>
    <dgm:cxn modelId="{BEE0BC0A-38E6-DE40-B0E3-EFB09980FDB4}" type="presOf" srcId="{8614D3EE-A615-44A9-948D-CAD72A7AF333}" destId="{039B8CDD-47D6-4E59-9F2C-D6DA88F75273}" srcOrd="0" destOrd="0" presId="urn:microsoft.com/office/officeart/2005/8/layout/lProcess2"/>
    <dgm:cxn modelId="{5CCCFD0A-8B1E-A44C-AEE0-911CC5AA827C}" type="presOf" srcId="{67690165-4061-4C45-896F-58798BF6356A}" destId="{DA9BB82D-2DDD-4DA7-A13D-1C140FF24277}" srcOrd="1" destOrd="0" presId="urn:microsoft.com/office/officeart/2005/8/layout/lProcess2"/>
    <dgm:cxn modelId="{E30AEF0B-1721-B241-B28D-69CE638D8EFB}" type="presOf" srcId="{099CE8C4-035D-4231-BF57-E8988E95C1AB}" destId="{C9D3E9DD-03DB-4A9A-A85A-8BC64180E7F9}" srcOrd="1" destOrd="0" presId="urn:microsoft.com/office/officeart/2005/8/layout/lProcess2"/>
    <dgm:cxn modelId="{E744930C-4E9A-469E-B683-9D0A618F1E74}" srcId="{29166240-D71B-4F20-8328-1924B796043C}" destId="{099CE8C4-035D-4231-BF57-E8988E95C1AB}" srcOrd="0" destOrd="0" parTransId="{6D8852FC-3495-4E47-86DD-EA9FEF6B9352}" sibTransId="{8F951D66-ACBB-434C-90F1-FA2C4B59D177}"/>
    <dgm:cxn modelId="{D5D12C1A-65A9-4ABB-A68D-CED3B1AC7B8D}" srcId="{B9D318ED-A768-4E77-8E35-C57C142532BC}" destId="{F056730A-9ED0-4D65-B0AF-5D87B6809334}" srcOrd="2" destOrd="0" parTransId="{8128A521-9400-4428-9536-1D598CED1BDA}" sibTransId="{8DBB1CF8-AA2E-4816-8BC4-532264F3722F}"/>
    <dgm:cxn modelId="{CAA93F21-B6CA-2146-913B-41BC7E5FB4A1}" type="presOf" srcId="{29166240-D71B-4F20-8328-1924B796043C}" destId="{4B658E51-C0B4-49EB-ABED-1A4C7D66D4B6}" srcOrd="0" destOrd="0" presId="urn:microsoft.com/office/officeart/2005/8/layout/lProcess2"/>
    <dgm:cxn modelId="{80D75232-5630-0947-BD83-E3745A9C8D02}" type="presOf" srcId="{B9D318ED-A768-4E77-8E35-C57C142532BC}" destId="{1F89A5F2-717B-422C-A6B1-292FB39FE4E6}" srcOrd="1" destOrd="0" presId="urn:microsoft.com/office/officeart/2005/8/layout/lProcess2"/>
    <dgm:cxn modelId="{AAEB333C-D981-4920-A515-B453DFF76374}" srcId="{B9D318ED-A768-4E77-8E35-C57C142532BC}" destId="{A75FB7A5-BA2F-482E-8E58-524CDF4EEFAE}" srcOrd="3" destOrd="0" parTransId="{649934EE-578F-49DF-943C-518EA1FA5DCB}" sibTransId="{40D6D7E4-77B5-49B9-8898-02105C09092F}"/>
    <dgm:cxn modelId="{BC62093D-B559-43A9-B8F6-8186E1FF25E3}" srcId="{67690165-4061-4C45-896F-58798BF6356A}" destId="{4494238E-73A1-434A-9BAC-4CB82C474DB1}" srcOrd="2" destOrd="0" parTransId="{35704C83-606F-45E0-BA6B-0D6873E467F8}" sibTransId="{64D2F696-AE0C-48E9-92E5-326CAB5CC48C}"/>
    <dgm:cxn modelId="{2E1D355F-71A3-4FB3-ACB6-D4F16D9151AB}" srcId="{099CE8C4-035D-4231-BF57-E8988E95C1AB}" destId="{31F0DD06-B445-4E93-81B7-C55ABDAF4065}" srcOrd="1" destOrd="0" parTransId="{FDDD2DDA-F9D1-45BF-AAF5-A2DE5B88D1EA}" sibTransId="{4506D0DE-8E5B-4FD8-828F-90D369420759}"/>
    <dgm:cxn modelId="{29C63A41-4E03-C44C-886C-0062F09C00C1}" type="presOf" srcId="{33E41D6C-9D12-4746-862A-45D13A0D8326}" destId="{8BCD52DF-41BA-4B84-AE0A-48FB3EF276E2}" srcOrd="0" destOrd="0" presId="urn:microsoft.com/office/officeart/2005/8/layout/lProcess2"/>
    <dgm:cxn modelId="{EE9D7561-E5EC-5841-888F-AB037563FE93}" type="presOf" srcId="{8C899C44-6DC5-4D23-88CA-67CE229494F3}" destId="{A455D46E-BAD4-4908-ABBA-8B335DDF4855}" srcOrd="0" destOrd="0" presId="urn:microsoft.com/office/officeart/2005/8/layout/lProcess2"/>
    <dgm:cxn modelId="{0B4F7C61-BD27-CC4D-B9AC-67A9D6D8EAF8}" type="presOf" srcId="{17B2A523-BD05-43E6-A73A-9C8924B7DCD6}" destId="{6733B052-F608-468A-8F80-11098D7451C1}" srcOrd="0" destOrd="0" presId="urn:microsoft.com/office/officeart/2005/8/layout/lProcess2"/>
    <dgm:cxn modelId="{C0EB8741-2629-47FF-B619-7E60C119752F}" srcId="{29166240-D71B-4F20-8328-1924B796043C}" destId="{8614D3EE-A615-44A9-948D-CAD72A7AF333}" srcOrd="1" destOrd="0" parTransId="{BD9271BD-A438-493C-9FB2-C4088249F04C}" sibTransId="{7F89B692-C4D8-4394-97A6-6CF4570BAE0C}"/>
    <dgm:cxn modelId="{644B0563-70BA-4031-98F0-6D994D9E2302}" srcId="{8614D3EE-A615-44A9-948D-CAD72A7AF333}" destId="{E8DD55ED-8A79-422F-9815-1470605A127D}" srcOrd="0" destOrd="0" parTransId="{094F12C1-E6BF-40AD-B193-BD38BD9E737F}" sibTransId="{85E8E3DB-882C-41AC-8F60-0449456DD2C3}"/>
    <dgm:cxn modelId="{C4D1FB46-B50F-B849-9DE3-4DEE147AF083}" type="presOf" srcId="{90E1C582-DFE3-4A4F-B9DC-66726B1FADF9}" destId="{230FAB71-3C26-4A55-831E-4812876B12F4}" srcOrd="0" destOrd="0" presId="urn:microsoft.com/office/officeart/2005/8/layout/lProcess2"/>
    <dgm:cxn modelId="{FC912D67-2FCE-4BB3-9EC3-2C2BBC2DE73E}" srcId="{67690165-4061-4C45-896F-58798BF6356A}" destId="{2262B75D-3FC1-490B-85A1-9395A589F3D3}" srcOrd="1" destOrd="0" parTransId="{034E97F5-44F3-4084-8D59-44F3F4F0C2AA}" sibTransId="{7AB58993-784D-44B0-9986-F8F38ADF08A7}"/>
    <dgm:cxn modelId="{7998AC6C-BFB4-0444-8FE6-87FC680619D4}" type="presOf" srcId="{A75FB7A5-BA2F-482E-8E58-524CDF4EEFAE}" destId="{7F903742-E0F8-4BCF-8B78-9F8BF535C907}" srcOrd="0" destOrd="0" presId="urn:microsoft.com/office/officeart/2005/8/layout/lProcess2"/>
    <dgm:cxn modelId="{309B8A6E-E9C5-4CC6-B502-AAAAAD4E8882}" srcId="{8C899C44-6DC5-4D23-88CA-67CE229494F3}" destId="{5E159D01-28C4-43FD-A0B9-0770323F3E45}" srcOrd="0" destOrd="0" parTransId="{B5167898-0D46-4851-821B-AEAE3DF8191E}" sibTransId="{154DCD50-B4CB-4283-8870-3DB5F17E1936}"/>
    <dgm:cxn modelId="{E771FF4E-3C23-4AA9-9A00-AAF11E1E5A75}" srcId="{099CE8C4-035D-4231-BF57-E8988E95C1AB}" destId="{A03B09D2-580C-4E23-B167-233C4BF07B22}" srcOrd="2" destOrd="0" parTransId="{FA53BF07-B09E-4783-B7C9-BB6AEAD265F5}" sibTransId="{E8247912-0A54-4E89-A403-4EE6AB549DE1}"/>
    <dgm:cxn modelId="{54D93C50-8963-494A-88A9-A33EC7E0DCE7}" srcId="{67690165-4061-4C45-896F-58798BF6356A}" destId="{4D31E70D-DBF5-4E51-84A1-35ED310E70AA}" srcOrd="0" destOrd="0" parTransId="{3A6B70AF-C436-47A8-8108-7ABC6B647F21}" sibTransId="{FF86EBC9-2EEE-4F51-89DA-A19E959252BA}"/>
    <dgm:cxn modelId="{6CD71853-06F0-46ED-A004-397C97FDC681}" srcId="{8614D3EE-A615-44A9-948D-CAD72A7AF333}" destId="{17B2A523-BD05-43E6-A73A-9C8924B7DCD6}" srcOrd="1" destOrd="0" parTransId="{D43967DF-5FB1-4593-96AC-505B56F79293}" sibTransId="{E82E2249-CC43-48B4-8F8E-4EF5E4981EF0}"/>
    <dgm:cxn modelId="{B23A6E77-9CAC-493B-9C2E-4D24480AFBF0}" srcId="{B9D318ED-A768-4E77-8E35-C57C142532BC}" destId="{4D579E40-AE68-4A26-9E4F-9AEB202E5EEC}" srcOrd="1" destOrd="0" parTransId="{136462DE-8BB6-44C1-9626-916E1F302705}" sibTransId="{EBBF25C1-A11A-4A03-B520-4D7A97A26D4D}"/>
    <dgm:cxn modelId="{6F040879-925E-4D61-864A-29B76B48A3EB}" srcId="{B9D318ED-A768-4E77-8E35-C57C142532BC}" destId="{94A70F3B-6141-46A6-8A18-843A92965E7C}" srcOrd="0" destOrd="0" parTransId="{ED602FC8-56C9-45E5-B70B-41D857579F39}" sibTransId="{210FB204-04BE-4F76-900E-04E344007D6D}"/>
    <dgm:cxn modelId="{C8CA077E-48CD-2E4D-B401-A284FD7438AB}" type="presOf" srcId="{8614D3EE-A615-44A9-948D-CAD72A7AF333}" destId="{10650295-AFE4-470E-89AF-E3FD5E5E0D54}" srcOrd="1" destOrd="0" presId="urn:microsoft.com/office/officeart/2005/8/layout/lProcess2"/>
    <dgm:cxn modelId="{194D5982-AF90-7846-B22C-51BCC2479E14}" type="presOf" srcId="{8C899C44-6DC5-4D23-88CA-67CE229494F3}" destId="{758EE3AF-FDF9-47A2-86B9-C3D08F361C26}" srcOrd="1" destOrd="0" presId="urn:microsoft.com/office/officeart/2005/8/layout/lProcess2"/>
    <dgm:cxn modelId="{42FDCE85-2C6E-CE4D-BC01-C9AA01C66191}" type="presOf" srcId="{341A100D-CBB8-4216-AAE4-93D42836F7C0}" destId="{9CF91F5C-E9F6-4BEB-980B-DCA200C95EAC}" srcOrd="0" destOrd="0" presId="urn:microsoft.com/office/officeart/2005/8/layout/lProcess2"/>
    <dgm:cxn modelId="{743DFF8E-74CD-4B29-9EF1-F78EAA01E70F}" srcId="{8C899C44-6DC5-4D23-88CA-67CE229494F3}" destId="{33E41D6C-9D12-4746-862A-45D13A0D8326}" srcOrd="1" destOrd="0" parTransId="{E6BDD82D-C57D-49FA-B2AE-23AD894B010B}" sibTransId="{AD37D929-2C67-456A-AD19-DA28D90B600A}"/>
    <dgm:cxn modelId="{13842797-313F-4CAB-96BE-80C1EE6E2AF5}" srcId="{29166240-D71B-4F20-8328-1924B796043C}" destId="{B9D318ED-A768-4E77-8E35-C57C142532BC}" srcOrd="3" destOrd="0" parTransId="{F5BC97FE-DB32-4040-9226-22B6C4E63A73}" sibTransId="{1BB4C6DC-CD88-4FC2-A85D-4767EF91A1AC}"/>
    <dgm:cxn modelId="{431AB998-5EB9-482A-B53B-0A1BB336D63D}" srcId="{099CE8C4-035D-4231-BF57-E8988E95C1AB}" destId="{2F89A483-ED47-4BD6-8018-D0F345A25F8A}" srcOrd="0" destOrd="0" parTransId="{40527EF5-8BF6-4E29-AC4F-045C7B38565C}" sibTransId="{6EF2071C-91B8-411F-8BA5-BB467298C1BF}"/>
    <dgm:cxn modelId="{268C499B-B4A3-7740-A94B-7C0DCCCD2077}" type="presOf" srcId="{4494238E-73A1-434A-9BAC-4CB82C474DB1}" destId="{06A2EC63-E91A-4326-B518-F9045DD1074B}" srcOrd="0" destOrd="0" presId="urn:microsoft.com/office/officeart/2005/8/layout/lProcess2"/>
    <dgm:cxn modelId="{B3A32EA2-BC38-44E3-875D-990407A0A539}" srcId="{29166240-D71B-4F20-8328-1924B796043C}" destId="{67690165-4061-4C45-896F-58798BF6356A}" srcOrd="2" destOrd="0" parTransId="{0314AFAF-E90A-4034-8EC7-3EE058FCE736}" sibTransId="{98472007-C6FC-4870-BC01-B45FB4AC8D85}"/>
    <dgm:cxn modelId="{55AF68AF-CC63-4D48-8022-390388314550}" type="presOf" srcId="{94A70F3B-6141-46A6-8A18-843A92965E7C}" destId="{C2AA1295-4259-4071-AD29-AF852B66E929}" srcOrd="0" destOrd="0" presId="urn:microsoft.com/office/officeart/2005/8/layout/lProcess2"/>
    <dgm:cxn modelId="{38B823C5-A873-254C-BF37-1B698DDE752E}" type="presOf" srcId="{4D31E70D-DBF5-4E51-84A1-35ED310E70AA}" destId="{63647D33-90C4-4E1F-8369-860D4AEEF1E5}" srcOrd="0" destOrd="0" presId="urn:microsoft.com/office/officeart/2005/8/layout/lProcess2"/>
    <dgm:cxn modelId="{6B08E2C6-5DCA-4ECD-BED8-5C6BF9B08C4B}" srcId="{8614D3EE-A615-44A9-948D-CAD72A7AF333}" destId="{90E1C582-DFE3-4A4F-B9DC-66726B1FADF9}" srcOrd="3" destOrd="0" parTransId="{C9995A8B-4B0C-479B-A294-46B2C2DD7012}" sibTransId="{2E3AD79E-D5B1-4B0D-A9BD-BD36D672E5E9}"/>
    <dgm:cxn modelId="{E62D64CA-196A-2142-8D22-CEE6DD096A26}" type="presOf" srcId="{5E159D01-28C4-43FD-A0B9-0770323F3E45}" destId="{4522083C-5243-4316-862B-D9ACF0616F74}" srcOrd="0" destOrd="0" presId="urn:microsoft.com/office/officeart/2005/8/layout/lProcess2"/>
    <dgm:cxn modelId="{550705CC-DC80-2943-BACF-AD7DAE2F7311}" type="presOf" srcId="{2F89A483-ED47-4BD6-8018-D0F345A25F8A}" destId="{14E5061F-71C8-4632-B72A-AD7F44B80366}" srcOrd="0" destOrd="0" presId="urn:microsoft.com/office/officeart/2005/8/layout/lProcess2"/>
    <dgm:cxn modelId="{68396ACE-9027-4CC5-9BA1-64473C406F7A}" srcId="{29166240-D71B-4F20-8328-1924B796043C}" destId="{8C899C44-6DC5-4D23-88CA-67CE229494F3}" srcOrd="4" destOrd="0" parTransId="{EC392748-952C-4D6D-895B-FFF6DB0672F3}" sibTransId="{F11CA4FF-CA3D-452D-95B8-97038A871CF7}"/>
    <dgm:cxn modelId="{A4FF6DD2-C929-7048-8BEA-AC59E4E65E42}" type="presOf" srcId="{2262B75D-3FC1-490B-85A1-9395A589F3D3}" destId="{B242DB6A-0B2F-4D67-BDFF-FA90209A3A68}" srcOrd="0" destOrd="0" presId="urn:microsoft.com/office/officeart/2005/8/layout/lProcess2"/>
    <dgm:cxn modelId="{ABABABD2-090F-C743-B908-3F8D136AA19C}" type="presOf" srcId="{67690165-4061-4C45-896F-58798BF6356A}" destId="{F56A62EA-7C9F-4540-A732-D669EC087F24}" srcOrd="0" destOrd="0" presId="urn:microsoft.com/office/officeart/2005/8/layout/lProcess2"/>
    <dgm:cxn modelId="{BA79C6D6-CE44-DC41-889A-1DA38340A7F5}" type="presOf" srcId="{099CE8C4-035D-4231-BF57-E8988E95C1AB}" destId="{5C2F6B21-CFE5-4631-8040-02CEA8893BB1}" srcOrd="0" destOrd="0" presId="urn:microsoft.com/office/officeart/2005/8/layout/lProcess2"/>
    <dgm:cxn modelId="{662FDADD-95AF-7042-9ADB-3B18CBC7B74B}" type="presOf" srcId="{F056730A-9ED0-4D65-B0AF-5D87B6809334}" destId="{EF75DA0B-062F-4D8C-9D1F-2DC5C22820DC}" srcOrd="0" destOrd="0" presId="urn:microsoft.com/office/officeart/2005/8/layout/lProcess2"/>
    <dgm:cxn modelId="{AB5A24E4-FB6F-4139-A4A9-B5008ED670F1}" srcId="{8C899C44-6DC5-4D23-88CA-67CE229494F3}" destId="{BAEE7DAE-1ED2-40E0-817C-6FB270504394}" srcOrd="2" destOrd="0" parTransId="{D70599C0-AB69-4926-AF79-FE48875344CB}" sibTransId="{0AB839DF-6A50-4867-9319-16BD20EEB1AD}"/>
    <dgm:cxn modelId="{162CBAE8-0319-7249-A486-62BB44524042}" type="presOf" srcId="{BAEE7DAE-1ED2-40E0-817C-6FB270504394}" destId="{842F0833-5232-4495-9D8B-6D7146EB425F}" srcOrd="0" destOrd="0" presId="urn:microsoft.com/office/officeart/2005/8/layout/lProcess2"/>
    <dgm:cxn modelId="{8407D6E9-E9E2-5A47-B716-2CA0D53C91E4}" type="presOf" srcId="{E8DD55ED-8A79-422F-9815-1470605A127D}" destId="{5C39D6F9-6555-4921-A31E-FF4B86D94ABF}" srcOrd="0" destOrd="0" presId="urn:microsoft.com/office/officeart/2005/8/layout/lProcess2"/>
    <dgm:cxn modelId="{EAFE9CEA-1D8A-9C41-B993-DC1775D70D46}" type="presOf" srcId="{4D579E40-AE68-4A26-9E4F-9AEB202E5EEC}" destId="{8FEF00A3-B1E1-4E6F-821B-82024BAE0CA5}" srcOrd="0" destOrd="0" presId="urn:microsoft.com/office/officeart/2005/8/layout/lProcess2"/>
    <dgm:cxn modelId="{40326BF3-E62C-CE4D-A748-0DCC440ACD31}" type="presOf" srcId="{31F0DD06-B445-4E93-81B7-C55ABDAF4065}" destId="{6D51E9ED-F27E-49A7-80CE-F24E5CECF171}" srcOrd="0" destOrd="0" presId="urn:microsoft.com/office/officeart/2005/8/layout/lProcess2"/>
    <dgm:cxn modelId="{BAD492F8-D374-4DD5-B8BE-B9FD8AF3961A}" srcId="{8614D3EE-A615-44A9-948D-CAD72A7AF333}" destId="{341A100D-CBB8-4216-AAE4-93D42836F7C0}" srcOrd="2" destOrd="0" parTransId="{43F52D90-5175-4BFC-A8B4-B09DA80E6617}" sibTransId="{D99B118C-DF78-46A7-8339-C00B0EB8F7F5}"/>
    <dgm:cxn modelId="{34F8D2FA-7B12-7E43-A4EA-90FBA65E3798}" type="presOf" srcId="{B9D318ED-A768-4E77-8E35-C57C142532BC}" destId="{C9C50874-9EAF-4589-8C24-77BB74B9A0F0}" srcOrd="0" destOrd="0" presId="urn:microsoft.com/office/officeart/2005/8/layout/lProcess2"/>
    <dgm:cxn modelId="{2CB2C2FE-9367-6544-9CE1-2B6F302F39BC}" type="presParOf" srcId="{4B658E51-C0B4-49EB-ABED-1A4C7D66D4B6}" destId="{94C9D5FD-33B2-4197-80C3-70E828272283}" srcOrd="0" destOrd="0" presId="urn:microsoft.com/office/officeart/2005/8/layout/lProcess2"/>
    <dgm:cxn modelId="{18D2D391-5EB7-0B44-9410-AEEC407887E0}" type="presParOf" srcId="{94C9D5FD-33B2-4197-80C3-70E828272283}" destId="{5C2F6B21-CFE5-4631-8040-02CEA8893BB1}" srcOrd="0" destOrd="0" presId="urn:microsoft.com/office/officeart/2005/8/layout/lProcess2"/>
    <dgm:cxn modelId="{A33B0F1D-E10A-BD42-932F-EECA6FDE4062}" type="presParOf" srcId="{94C9D5FD-33B2-4197-80C3-70E828272283}" destId="{C9D3E9DD-03DB-4A9A-A85A-8BC64180E7F9}" srcOrd="1" destOrd="0" presId="urn:microsoft.com/office/officeart/2005/8/layout/lProcess2"/>
    <dgm:cxn modelId="{D84CBE4B-AF53-164C-9079-B95C1093310F}" type="presParOf" srcId="{94C9D5FD-33B2-4197-80C3-70E828272283}" destId="{E3DE41D9-D5A2-45A5-9EF0-9948C9AC3A2F}" srcOrd="2" destOrd="0" presId="urn:microsoft.com/office/officeart/2005/8/layout/lProcess2"/>
    <dgm:cxn modelId="{CCB6CD4A-F01C-F44D-9BF0-33A1B003888E}" type="presParOf" srcId="{E3DE41D9-D5A2-45A5-9EF0-9948C9AC3A2F}" destId="{0116C224-9F37-49C3-AD7D-6D5809DF7BBA}" srcOrd="0" destOrd="0" presId="urn:microsoft.com/office/officeart/2005/8/layout/lProcess2"/>
    <dgm:cxn modelId="{35F95579-47C7-CE43-A877-14B5BF20D341}" type="presParOf" srcId="{0116C224-9F37-49C3-AD7D-6D5809DF7BBA}" destId="{14E5061F-71C8-4632-B72A-AD7F44B80366}" srcOrd="0" destOrd="0" presId="urn:microsoft.com/office/officeart/2005/8/layout/lProcess2"/>
    <dgm:cxn modelId="{CE3A56F5-A5D5-B84D-96F4-1450C8DAB6DD}" type="presParOf" srcId="{0116C224-9F37-49C3-AD7D-6D5809DF7BBA}" destId="{4A26C754-EDEF-486C-8EF6-ECE9A6672B51}" srcOrd="1" destOrd="0" presId="urn:microsoft.com/office/officeart/2005/8/layout/lProcess2"/>
    <dgm:cxn modelId="{593DE103-9BB3-F14C-BD3A-2A7E00C516FA}" type="presParOf" srcId="{0116C224-9F37-49C3-AD7D-6D5809DF7BBA}" destId="{6D51E9ED-F27E-49A7-80CE-F24E5CECF171}" srcOrd="2" destOrd="0" presId="urn:microsoft.com/office/officeart/2005/8/layout/lProcess2"/>
    <dgm:cxn modelId="{C49F18E5-EDCE-874E-82D3-DB4B4B1BBAE4}" type="presParOf" srcId="{0116C224-9F37-49C3-AD7D-6D5809DF7BBA}" destId="{CA6B0E9B-0F61-4E9F-B5E1-48C688EF3970}" srcOrd="3" destOrd="0" presId="urn:microsoft.com/office/officeart/2005/8/layout/lProcess2"/>
    <dgm:cxn modelId="{F8F60E87-851B-224A-B4AE-6254C09EB799}" type="presParOf" srcId="{0116C224-9F37-49C3-AD7D-6D5809DF7BBA}" destId="{69B432C5-37F6-4B6C-AF07-343270CCA22C}" srcOrd="4" destOrd="0" presId="urn:microsoft.com/office/officeart/2005/8/layout/lProcess2"/>
    <dgm:cxn modelId="{F3CE1ED8-9E80-024D-877B-1ADE834DEFDB}" type="presParOf" srcId="{4B658E51-C0B4-49EB-ABED-1A4C7D66D4B6}" destId="{1F4BD585-77A2-4730-B7DC-21A2E8CE0635}" srcOrd="1" destOrd="0" presId="urn:microsoft.com/office/officeart/2005/8/layout/lProcess2"/>
    <dgm:cxn modelId="{4361602D-1E0E-6943-9C61-B1BAD7D77A87}" type="presParOf" srcId="{4B658E51-C0B4-49EB-ABED-1A4C7D66D4B6}" destId="{FE0BA9E1-2550-4BCD-AD00-F4F4914CB7EE}" srcOrd="2" destOrd="0" presId="urn:microsoft.com/office/officeart/2005/8/layout/lProcess2"/>
    <dgm:cxn modelId="{C1AF0A0F-03F8-1C48-8EC7-E79605021C44}" type="presParOf" srcId="{FE0BA9E1-2550-4BCD-AD00-F4F4914CB7EE}" destId="{039B8CDD-47D6-4E59-9F2C-D6DA88F75273}" srcOrd="0" destOrd="0" presId="urn:microsoft.com/office/officeart/2005/8/layout/lProcess2"/>
    <dgm:cxn modelId="{8E72E07C-6545-A649-A507-4463E6ECAF53}" type="presParOf" srcId="{FE0BA9E1-2550-4BCD-AD00-F4F4914CB7EE}" destId="{10650295-AFE4-470E-89AF-E3FD5E5E0D54}" srcOrd="1" destOrd="0" presId="urn:microsoft.com/office/officeart/2005/8/layout/lProcess2"/>
    <dgm:cxn modelId="{C036588A-6DA4-C546-8AA6-BB0D70FDF964}" type="presParOf" srcId="{FE0BA9E1-2550-4BCD-AD00-F4F4914CB7EE}" destId="{EB3BE0BA-7505-4BDC-9AF6-118CF7EBFAFE}" srcOrd="2" destOrd="0" presId="urn:microsoft.com/office/officeart/2005/8/layout/lProcess2"/>
    <dgm:cxn modelId="{299D8BD1-ACF1-A84A-BBD2-5E62674840B2}" type="presParOf" srcId="{EB3BE0BA-7505-4BDC-9AF6-118CF7EBFAFE}" destId="{9509C178-E0BC-4873-8FBB-0D9210445330}" srcOrd="0" destOrd="0" presId="urn:microsoft.com/office/officeart/2005/8/layout/lProcess2"/>
    <dgm:cxn modelId="{DEA92D16-22BD-D949-BB2A-4E1ED202F242}" type="presParOf" srcId="{9509C178-E0BC-4873-8FBB-0D9210445330}" destId="{5C39D6F9-6555-4921-A31E-FF4B86D94ABF}" srcOrd="0" destOrd="0" presId="urn:microsoft.com/office/officeart/2005/8/layout/lProcess2"/>
    <dgm:cxn modelId="{6AA0CE73-3F95-3746-B9CF-A86E28E7083F}" type="presParOf" srcId="{9509C178-E0BC-4873-8FBB-0D9210445330}" destId="{8F02276B-BC30-40B8-978D-8EE0A6BA6EB9}" srcOrd="1" destOrd="0" presId="urn:microsoft.com/office/officeart/2005/8/layout/lProcess2"/>
    <dgm:cxn modelId="{CD111383-490F-684A-A958-2FD6FA972990}" type="presParOf" srcId="{9509C178-E0BC-4873-8FBB-0D9210445330}" destId="{6733B052-F608-468A-8F80-11098D7451C1}" srcOrd="2" destOrd="0" presId="urn:microsoft.com/office/officeart/2005/8/layout/lProcess2"/>
    <dgm:cxn modelId="{5519EF4B-9113-8C4B-9FAE-26DEE1FF6047}" type="presParOf" srcId="{9509C178-E0BC-4873-8FBB-0D9210445330}" destId="{C44A042B-FC91-48E8-97E7-57A7579F8B87}" srcOrd="3" destOrd="0" presId="urn:microsoft.com/office/officeart/2005/8/layout/lProcess2"/>
    <dgm:cxn modelId="{1B00B977-9F44-8D4B-93D9-53E9C13C8CFC}" type="presParOf" srcId="{9509C178-E0BC-4873-8FBB-0D9210445330}" destId="{9CF91F5C-E9F6-4BEB-980B-DCA200C95EAC}" srcOrd="4" destOrd="0" presId="urn:microsoft.com/office/officeart/2005/8/layout/lProcess2"/>
    <dgm:cxn modelId="{00A616F6-D35A-1043-B61F-10206625CA28}" type="presParOf" srcId="{9509C178-E0BC-4873-8FBB-0D9210445330}" destId="{01165528-AFCC-4E53-8F0C-75D607389224}" srcOrd="5" destOrd="0" presId="urn:microsoft.com/office/officeart/2005/8/layout/lProcess2"/>
    <dgm:cxn modelId="{FDFD2316-31F5-D045-8E7C-C888083A1173}" type="presParOf" srcId="{9509C178-E0BC-4873-8FBB-0D9210445330}" destId="{230FAB71-3C26-4A55-831E-4812876B12F4}" srcOrd="6" destOrd="0" presId="urn:microsoft.com/office/officeart/2005/8/layout/lProcess2"/>
    <dgm:cxn modelId="{F2FDC988-C9CB-3847-ACA5-55C692550BDB}" type="presParOf" srcId="{4B658E51-C0B4-49EB-ABED-1A4C7D66D4B6}" destId="{6F217A59-C2F6-4AFE-8905-2A990C5AB228}" srcOrd="3" destOrd="0" presId="urn:microsoft.com/office/officeart/2005/8/layout/lProcess2"/>
    <dgm:cxn modelId="{83B2888C-F17E-4740-BFE2-39808A2A6109}" type="presParOf" srcId="{4B658E51-C0B4-49EB-ABED-1A4C7D66D4B6}" destId="{122CFEFF-2DD9-4D82-9962-66E17F27B3D1}" srcOrd="4" destOrd="0" presId="urn:microsoft.com/office/officeart/2005/8/layout/lProcess2"/>
    <dgm:cxn modelId="{B53F114E-E611-EF4E-B993-459DBA6EA64B}" type="presParOf" srcId="{122CFEFF-2DD9-4D82-9962-66E17F27B3D1}" destId="{F56A62EA-7C9F-4540-A732-D669EC087F24}" srcOrd="0" destOrd="0" presId="urn:microsoft.com/office/officeart/2005/8/layout/lProcess2"/>
    <dgm:cxn modelId="{42F190F7-948A-4D45-90F0-6CFF018E5091}" type="presParOf" srcId="{122CFEFF-2DD9-4D82-9962-66E17F27B3D1}" destId="{DA9BB82D-2DDD-4DA7-A13D-1C140FF24277}" srcOrd="1" destOrd="0" presId="urn:microsoft.com/office/officeart/2005/8/layout/lProcess2"/>
    <dgm:cxn modelId="{EF8E53D4-358A-6F4B-9139-E2640288B33A}" type="presParOf" srcId="{122CFEFF-2DD9-4D82-9962-66E17F27B3D1}" destId="{CBD3DB0B-D4E2-4589-BB18-5ABFCAB42D7B}" srcOrd="2" destOrd="0" presId="urn:microsoft.com/office/officeart/2005/8/layout/lProcess2"/>
    <dgm:cxn modelId="{31ACEA6D-2685-9149-8667-ED4F8A154C3E}" type="presParOf" srcId="{CBD3DB0B-D4E2-4589-BB18-5ABFCAB42D7B}" destId="{0CC0D7E4-7A24-40D9-A2D0-FAAAE5B5600C}" srcOrd="0" destOrd="0" presId="urn:microsoft.com/office/officeart/2005/8/layout/lProcess2"/>
    <dgm:cxn modelId="{3C1CAE23-BBF6-334A-844E-A7078F723221}" type="presParOf" srcId="{0CC0D7E4-7A24-40D9-A2D0-FAAAE5B5600C}" destId="{63647D33-90C4-4E1F-8369-860D4AEEF1E5}" srcOrd="0" destOrd="0" presId="urn:microsoft.com/office/officeart/2005/8/layout/lProcess2"/>
    <dgm:cxn modelId="{0E36DACB-1287-DF4D-8342-104AEA7EB05A}" type="presParOf" srcId="{0CC0D7E4-7A24-40D9-A2D0-FAAAE5B5600C}" destId="{DDF63AEA-87EF-475A-90D4-FAAB04301D91}" srcOrd="1" destOrd="0" presId="urn:microsoft.com/office/officeart/2005/8/layout/lProcess2"/>
    <dgm:cxn modelId="{FF321ECC-606C-5E40-A9EE-D14614FE60CE}" type="presParOf" srcId="{0CC0D7E4-7A24-40D9-A2D0-FAAAE5B5600C}" destId="{B242DB6A-0B2F-4D67-BDFF-FA90209A3A68}" srcOrd="2" destOrd="0" presId="urn:microsoft.com/office/officeart/2005/8/layout/lProcess2"/>
    <dgm:cxn modelId="{EC32C299-B5F8-8D4C-A3E9-C2F5A918FDB9}" type="presParOf" srcId="{0CC0D7E4-7A24-40D9-A2D0-FAAAE5B5600C}" destId="{1C26D86F-334C-4872-9600-BDC6FD8F2FBC}" srcOrd="3" destOrd="0" presId="urn:microsoft.com/office/officeart/2005/8/layout/lProcess2"/>
    <dgm:cxn modelId="{757B609F-B7FC-C046-B27E-17533B037A1E}" type="presParOf" srcId="{0CC0D7E4-7A24-40D9-A2D0-FAAAE5B5600C}" destId="{06A2EC63-E91A-4326-B518-F9045DD1074B}" srcOrd="4" destOrd="0" presId="urn:microsoft.com/office/officeart/2005/8/layout/lProcess2"/>
    <dgm:cxn modelId="{148DCF80-6DFB-254A-AE13-E3E13190F80E}" type="presParOf" srcId="{4B658E51-C0B4-49EB-ABED-1A4C7D66D4B6}" destId="{E20F95E5-B9E2-4328-B65D-3C62E04FA798}" srcOrd="5" destOrd="0" presId="urn:microsoft.com/office/officeart/2005/8/layout/lProcess2"/>
    <dgm:cxn modelId="{025F2633-12EA-F646-B175-F3737E85BB46}" type="presParOf" srcId="{4B658E51-C0B4-49EB-ABED-1A4C7D66D4B6}" destId="{6A8CE976-749B-49D2-8032-5C64E83F06BD}" srcOrd="6" destOrd="0" presId="urn:microsoft.com/office/officeart/2005/8/layout/lProcess2"/>
    <dgm:cxn modelId="{07262539-DFF1-A34D-A1DE-A1479BB1DA52}" type="presParOf" srcId="{6A8CE976-749B-49D2-8032-5C64E83F06BD}" destId="{C9C50874-9EAF-4589-8C24-77BB74B9A0F0}" srcOrd="0" destOrd="0" presId="urn:microsoft.com/office/officeart/2005/8/layout/lProcess2"/>
    <dgm:cxn modelId="{D8A1B604-6D74-3C4E-948C-6CDCBC992CE1}" type="presParOf" srcId="{6A8CE976-749B-49D2-8032-5C64E83F06BD}" destId="{1F89A5F2-717B-422C-A6B1-292FB39FE4E6}" srcOrd="1" destOrd="0" presId="urn:microsoft.com/office/officeart/2005/8/layout/lProcess2"/>
    <dgm:cxn modelId="{955F23AF-2BB3-7A42-986C-51A8F1CE1C24}" type="presParOf" srcId="{6A8CE976-749B-49D2-8032-5C64E83F06BD}" destId="{434891AB-0B6C-4AA9-B46F-9518C8DB8D7D}" srcOrd="2" destOrd="0" presId="urn:microsoft.com/office/officeart/2005/8/layout/lProcess2"/>
    <dgm:cxn modelId="{76AAFBAD-8E9A-5A45-9A22-37842727B2F0}" type="presParOf" srcId="{434891AB-0B6C-4AA9-B46F-9518C8DB8D7D}" destId="{E23C8A11-3598-4014-A5BA-2144848FAE9F}" srcOrd="0" destOrd="0" presId="urn:microsoft.com/office/officeart/2005/8/layout/lProcess2"/>
    <dgm:cxn modelId="{D5FBFFCB-B8E9-574B-B1AF-E26E6FC08B4C}" type="presParOf" srcId="{E23C8A11-3598-4014-A5BA-2144848FAE9F}" destId="{C2AA1295-4259-4071-AD29-AF852B66E929}" srcOrd="0" destOrd="0" presId="urn:microsoft.com/office/officeart/2005/8/layout/lProcess2"/>
    <dgm:cxn modelId="{1CA2D037-AEDB-1B44-A687-073EC2DA564D}" type="presParOf" srcId="{E23C8A11-3598-4014-A5BA-2144848FAE9F}" destId="{8DE33D7F-6AAD-442D-97C3-70699C1F961A}" srcOrd="1" destOrd="0" presId="urn:microsoft.com/office/officeart/2005/8/layout/lProcess2"/>
    <dgm:cxn modelId="{D13E5556-15D9-3A43-9C77-6EAAD7F1A289}" type="presParOf" srcId="{E23C8A11-3598-4014-A5BA-2144848FAE9F}" destId="{8FEF00A3-B1E1-4E6F-821B-82024BAE0CA5}" srcOrd="2" destOrd="0" presId="urn:microsoft.com/office/officeart/2005/8/layout/lProcess2"/>
    <dgm:cxn modelId="{7ED1D1BA-7622-5D41-A9FC-CAA43F4A1A77}" type="presParOf" srcId="{E23C8A11-3598-4014-A5BA-2144848FAE9F}" destId="{D1330579-60F0-48E0-8762-33075D536215}" srcOrd="3" destOrd="0" presId="urn:microsoft.com/office/officeart/2005/8/layout/lProcess2"/>
    <dgm:cxn modelId="{FB39A14C-E3BE-514A-8FA1-84ACBF0ED4F9}" type="presParOf" srcId="{E23C8A11-3598-4014-A5BA-2144848FAE9F}" destId="{EF75DA0B-062F-4D8C-9D1F-2DC5C22820DC}" srcOrd="4" destOrd="0" presId="urn:microsoft.com/office/officeart/2005/8/layout/lProcess2"/>
    <dgm:cxn modelId="{75CCF6B9-08DC-014F-9AB1-66C747259482}" type="presParOf" srcId="{E23C8A11-3598-4014-A5BA-2144848FAE9F}" destId="{893DB479-15A3-48E2-A9A6-2840E9629E5E}" srcOrd="5" destOrd="0" presId="urn:microsoft.com/office/officeart/2005/8/layout/lProcess2"/>
    <dgm:cxn modelId="{D8FCAFBB-7ABD-6E47-9E8B-4451C836B6C2}" type="presParOf" srcId="{E23C8A11-3598-4014-A5BA-2144848FAE9F}" destId="{7F903742-E0F8-4BCF-8B78-9F8BF535C907}" srcOrd="6" destOrd="0" presId="urn:microsoft.com/office/officeart/2005/8/layout/lProcess2"/>
    <dgm:cxn modelId="{63E876C2-8B5F-0A42-B6BB-A603EB1E255A}" type="presParOf" srcId="{4B658E51-C0B4-49EB-ABED-1A4C7D66D4B6}" destId="{B784C563-C36B-4C72-B12F-8945B8BEC7AF}" srcOrd="7" destOrd="0" presId="urn:microsoft.com/office/officeart/2005/8/layout/lProcess2"/>
    <dgm:cxn modelId="{38043005-A887-8D4B-A36E-5A8D23441121}" type="presParOf" srcId="{4B658E51-C0B4-49EB-ABED-1A4C7D66D4B6}" destId="{04F8E193-72D3-4B4A-B10C-EF1014CC5271}" srcOrd="8" destOrd="0" presId="urn:microsoft.com/office/officeart/2005/8/layout/lProcess2"/>
    <dgm:cxn modelId="{366540E5-C59B-F642-9AB3-E220F61BA6EF}" type="presParOf" srcId="{04F8E193-72D3-4B4A-B10C-EF1014CC5271}" destId="{A455D46E-BAD4-4908-ABBA-8B335DDF4855}" srcOrd="0" destOrd="0" presId="urn:microsoft.com/office/officeart/2005/8/layout/lProcess2"/>
    <dgm:cxn modelId="{0CD2CE90-AED2-064C-80F6-6D43AA562781}" type="presParOf" srcId="{04F8E193-72D3-4B4A-B10C-EF1014CC5271}" destId="{758EE3AF-FDF9-47A2-86B9-C3D08F361C26}" srcOrd="1" destOrd="0" presId="urn:microsoft.com/office/officeart/2005/8/layout/lProcess2"/>
    <dgm:cxn modelId="{D42F466F-D2ED-0341-900B-CDD0EB658DB7}" type="presParOf" srcId="{04F8E193-72D3-4B4A-B10C-EF1014CC5271}" destId="{F3F79AE5-FF8F-44EA-A219-BD474B1AE03B}" srcOrd="2" destOrd="0" presId="urn:microsoft.com/office/officeart/2005/8/layout/lProcess2"/>
    <dgm:cxn modelId="{8B3CF7F9-2F64-E748-B6D5-9F68F3C83280}" type="presParOf" srcId="{F3F79AE5-FF8F-44EA-A219-BD474B1AE03B}" destId="{DFF3060A-6DC9-4843-BCF8-A226B72068E3}" srcOrd="0" destOrd="0" presId="urn:microsoft.com/office/officeart/2005/8/layout/lProcess2"/>
    <dgm:cxn modelId="{E8B84377-6289-A644-8858-6C24485BE734}" type="presParOf" srcId="{DFF3060A-6DC9-4843-BCF8-A226B72068E3}" destId="{4522083C-5243-4316-862B-D9ACF0616F74}" srcOrd="0" destOrd="0" presId="urn:microsoft.com/office/officeart/2005/8/layout/lProcess2"/>
    <dgm:cxn modelId="{0441CD5D-594B-8245-B37B-F39F97470AE1}" type="presParOf" srcId="{DFF3060A-6DC9-4843-BCF8-A226B72068E3}" destId="{602362A4-738D-470C-B966-0BDAE6F037FB}" srcOrd="1" destOrd="0" presId="urn:microsoft.com/office/officeart/2005/8/layout/lProcess2"/>
    <dgm:cxn modelId="{158BA66A-1143-8347-9601-C020FA0121CD}" type="presParOf" srcId="{DFF3060A-6DC9-4843-BCF8-A226B72068E3}" destId="{8BCD52DF-41BA-4B84-AE0A-48FB3EF276E2}" srcOrd="2" destOrd="0" presId="urn:microsoft.com/office/officeart/2005/8/layout/lProcess2"/>
    <dgm:cxn modelId="{79BC8173-AF6A-E74E-9069-DBE11B046D89}" type="presParOf" srcId="{DFF3060A-6DC9-4843-BCF8-A226B72068E3}" destId="{842477F7-F664-49E5-8F9E-5AA678DB3AE5}" srcOrd="3" destOrd="0" presId="urn:microsoft.com/office/officeart/2005/8/layout/lProcess2"/>
    <dgm:cxn modelId="{D00F8223-2ED0-694E-8896-B2F6B91BBBAD}" type="presParOf" srcId="{DFF3060A-6DC9-4843-BCF8-A226B72068E3}" destId="{842F0833-5232-4495-9D8B-6D7146EB425F}" srcOrd="4" destOrd="0" presId="urn:microsoft.com/office/officeart/2005/8/layout/lProcess2"/>
  </dgm:cxnLst>
  <dgm:bg>
    <a:solidFill>
      <a:schemeClr val="bg1"/>
    </a:solidFill>
  </dgm:bg>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9166240-D71B-4F20-8328-1924B796043C}" type="doc">
      <dgm:prSet loTypeId="urn:microsoft.com/office/officeart/2005/8/layout/lProcess2" loCatId="relationship" qsTypeId="urn:microsoft.com/office/officeart/2005/8/quickstyle/simple1" qsCatId="simple" csTypeId="urn:microsoft.com/office/officeart/2005/8/colors/accent1_2" csCatId="accent1" phldr="1"/>
      <dgm:spPr/>
      <dgm:t>
        <a:bodyPr/>
        <a:lstStyle/>
        <a:p>
          <a:endParaRPr lang="en-US"/>
        </a:p>
      </dgm:t>
    </dgm:pt>
    <dgm:pt modelId="{C465868B-4D94-4643-918D-FB5EFD7B9A1F}">
      <dgm:prSet custT="1"/>
      <dgm:spPr/>
      <dgm:t>
        <a:bodyPr/>
        <a:lstStyle/>
        <a:p>
          <a:r>
            <a:rPr lang="en-US" sz="1400" dirty="0"/>
            <a:t> </a:t>
          </a:r>
        </a:p>
      </dgm:t>
    </dgm:pt>
    <dgm:pt modelId="{A41F896F-73DD-4938-93EF-B65595A42210}" type="parTrans" cxnId="{DEEBE87F-3E62-499F-B3F0-80115EA9C365}">
      <dgm:prSet/>
      <dgm:spPr/>
      <dgm:t>
        <a:bodyPr/>
        <a:lstStyle/>
        <a:p>
          <a:endParaRPr lang="en-US"/>
        </a:p>
      </dgm:t>
    </dgm:pt>
    <dgm:pt modelId="{8E962D32-3E48-4E4D-AECC-D4001548DD6E}" type="sibTrans" cxnId="{DEEBE87F-3E62-499F-B3F0-80115EA9C365}">
      <dgm:prSet/>
      <dgm:spPr/>
      <dgm:t>
        <a:bodyPr/>
        <a:lstStyle/>
        <a:p>
          <a:endParaRPr lang="en-US"/>
        </a:p>
      </dgm:t>
    </dgm:pt>
    <dgm:pt modelId="{4B658E51-C0B4-49EB-ABED-1A4C7D66D4B6}" type="pres">
      <dgm:prSet presAssocID="{29166240-D71B-4F20-8328-1924B796043C}" presName="theList" presStyleCnt="0">
        <dgm:presLayoutVars>
          <dgm:dir/>
          <dgm:animLvl val="lvl"/>
          <dgm:resizeHandles val="exact"/>
        </dgm:presLayoutVars>
      </dgm:prSet>
      <dgm:spPr/>
    </dgm:pt>
    <dgm:pt modelId="{0726F7A9-B41F-410C-B34A-45BB2DA087BE}" type="pres">
      <dgm:prSet presAssocID="{C465868B-4D94-4643-918D-FB5EFD7B9A1F}" presName="compNode" presStyleCnt="0"/>
      <dgm:spPr/>
    </dgm:pt>
    <dgm:pt modelId="{A3F594F7-CE34-40B5-BFA3-DDA5B3A36C5D}" type="pres">
      <dgm:prSet presAssocID="{C465868B-4D94-4643-918D-FB5EFD7B9A1F}" presName="aNode" presStyleLbl="bgShp" presStyleIdx="0" presStyleCnt="1"/>
      <dgm:spPr/>
    </dgm:pt>
    <dgm:pt modelId="{194469EB-F388-40C8-B24A-E2165BE5280C}" type="pres">
      <dgm:prSet presAssocID="{C465868B-4D94-4643-918D-FB5EFD7B9A1F}" presName="textNode" presStyleLbl="bgShp" presStyleIdx="0" presStyleCnt="1"/>
      <dgm:spPr/>
    </dgm:pt>
    <dgm:pt modelId="{F2C6FC24-9BCF-4CDC-8BB5-3B3721080769}" type="pres">
      <dgm:prSet presAssocID="{C465868B-4D94-4643-918D-FB5EFD7B9A1F}" presName="compChildNode" presStyleCnt="0"/>
      <dgm:spPr/>
    </dgm:pt>
    <dgm:pt modelId="{C7D7EBAE-6E76-42E2-AFB8-0E5FA2F972E1}" type="pres">
      <dgm:prSet presAssocID="{C465868B-4D94-4643-918D-FB5EFD7B9A1F}" presName="theInnerList" presStyleCnt="0"/>
      <dgm:spPr/>
    </dgm:pt>
  </dgm:ptLst>
  <dgm:cxnLst>
    <dgm:cxn modelId="{68739A11-DD3C-324A-9693-FE175BE51257}" type="presOf" srcId="{C465868B-4D94-4643-918D-FB5EFD7B9A1F}" destId="{A3F594F7-CE34-40B5-BFA3-DDA5B3A36C5D}" srcOrd="0" destOrd="0" presId="urn:microsoft.com/office/officeart/2005/8/layout/lProcess2"/>
    <dgm:cxn modelId="{BCCDA761-D32B-0E47-B618-856EA5699EC5}" type="presOf" srcId="{C465868B-4D94-4643-918D-FB5EFD7B9A1F}" destId="{194469EB-F388-40C8-B24A-E2165BE5280C}" srcOrd="1" destOrd="0" presId="urn:microsoft.com/office/officeart/2005/8/layout/lProcess2"/>
    <dgm:cxn modelId="{DEEBE87F-3E62-499F-B3F0-80115EA9C365}" srcId="{29166240-D71B-4F20-8328-1924B796043C}" destId="{C465868B-4D94-4643-918D-FB5EFD7B9A1F}" srcOrd="0" destOrd="0" parTransId="{A41F896F-73DD-4938-93EF-B65595A42210}" sibTransId="{8E962D32-3E48-4E4D-AECC-D4001548DD6E}"/>
    <dgm:cxn modelId="{622B15C4-F7A3-2945-97B6-A90951925A46}" type="presOf" srcId="{29166240-D71B-4F20-8328-1924B796043C}" destId="{4B658E51-C0B4-49EB-ABED-1A4C7D66D4B6}" srcOrd="0" destOrd="0" presId="urn:microsoft.com/office/officeart/2005/8/layout/lProcess2"/>
    <dgm:cxn modelId="{41884F0B-EE9D-9D44-8AE1-18F13568AD04}" type="presParOf" srcId="{4B658E51-C0B4-49EB-ABED-1A4C7D66D4B6}" destId="{0726F7A9-B41F-410C-B34A-45BB2DA087BE}" srcOrd="0" destOrd="0" presId="urn:microsoft.com/office/officeart/2005/8/layout/lProcess2"/>
    <dgm:cxn modelId="{6E0BC6F9-EFB5-8042-93BB-C1A746113F71}" type="presParOf" srcId="{0726F7A9-B41F-410C-B34A-45BB2DA087BE}" destId="{A3F594F7-CE34-40B5-BFA3-DDA5B3A36C5D}" srcOrd="0" destOrd="0" presId="urn:microsoft.com/office/officeart/2005/8/layout/lProcess2"/>
    <dgm:cxn modelId="{0176CD76-7AD9-5349-A748-69C70D2A2443}" type="presParOf" srcId="{0726F7A9-B41F-410C-B34A-45BB2DA087BE}" destId="{194469EB-F388-40C8-B24A-E2165BE5280C}" srcOrd="1" destOrd="0" presId="urn:microsoft.com/office/officeart/2005/8/layout/lProcess2"/>
    <dgm:cxn modelId="{67FEE66B-D7DA-EB4F-BF1A-C1A45A41E675}" type="presParOf" srcId="{0726F7A9-B41F-410C-B34A-45BB2DA087BE}" destId="{F2C6FC24-9BCF-4CDC-8BB5-3B3721080769}" srcOrd="2" destOrd="0" presId="urn:microsoft.com/office/officeart/2005/8/layout/lProcess2"/>
    <dgm:cxn modelId="{1EC8DC81-CE09-EA48-8053-51F7C4AEA2D9}" type="presParOf" srcId="{F2C6FC24-9BCF-4CDC-8BB5-3B3721080769}" destId="{C7D7EBAE-6E76-42E2-AFB8-0E5FA2F972E1}" srcOrd="0" destOrd="0" presId="urn:microsoft.com/office/officeart/2005/8/layout/lProcess2"/>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A83385-EAD0-4DCD-8508-32FFE1C5C3D2}">
      <dsp:nvSpPr>
        <dsp:cNvPr id="0" name=""/>
        <dsp:cNvSpPr/>
      </dsp:nvSpPr>
      <dsp:spPr>
        <a:xfrm>
          <a:off x="4313" y="0"/>
          <a:ext cx="1513670" cy="17525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Compute</a:t>
          </a:r>
        </a:p>
      </dsp:txBody>
      <dsp:txXfrm>
        <a:off x="4313" y="0"/>
        <a:ext cx="1513670" cy="525750"/>
      </dsp:txXfrm>
    </dsp:sp>
    <dsp:sp modelId="{96941F30-A2F0-404A-B88B-1A4A622D1383}">
      <dsp:nvSpPr>
        <dsp:cNvPr id="0" name=""/>
        <dsp:cNvSpPr/>
      </dsp:nvSpPr>
      <dsp:spPr>
        <a:xfrm>
          <a:off x="155680" y="525792"/>
          <a:ext cx="1210936" cy="255301"/>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Bare Metal</a:t>
          </a:r>
        </a:p>
      </dsp:txBody>
      <dsp:txXfrm>
        <a:off x="163158" y="533270"/>
        <a:ext cx="1195980" cy="240345"/>
      </dsp:txXfrm>
    </dsp:sp>
    <dsp:sp modelId="{31B7FA6F-1221-469A-AE21-7903DF3167FE}">
      <dsp:nvSpPr>
        <dsp:cNvPr id="0" name=""/>
        <dsp:cNvSpPr/>
      </dsp:nvSpPr>
      <dsp:spPr>
        <a:xfrm>
          <a:off x="155680" y="820371"/>
          <a:ext cx="1210936" cy="255301"/>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Virtual Machines</a:t>
          </a:r>
        </a:p>
      </dsp:txBody>
      <dsp:txXfrm>
        <a:off x="163158" y="827849"/>
        <a:ext cx="1195980" cy="240345"/>
      </dsp:txXfrm>
    </dsp:sp>
    <dsp:sp modelId="{8D0E8FF7-E8FF-42B3-92FE-DFDA2AC4B54C}">
      <dsp:nvSpPr>
        <dsp:cNvPr id="0" name=""/>
        <dsp:cNvSpPr/>
      </dsp:nvSpPr>
      <dsp:spPr>
        <a:xfrm>
          <a:off x="155680" y="1114951"/>
          <a:ext cx="1210936" cy="255301"/>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GPU shapes</a:t>
          </a:r>
        </a:p>
      </dsp:txBody>
      <dsp:txXfrm>
        <a:off x="163158" y="1122429"/>
        <a:ext cx="1195980" cy="240345"/>
      </dsp:txXfrm>
    </dsp:sp>
    <dsp:sp modelId="{8BC46866-00AE-4B24-B639-C9B9AB795557}">
      <dsp:nvSpPr>
        <dsp:cNvPr id="0" name=""/>
        <dsp:cNvSpPr/>
      </dsp:nvSpPr>
      <dsp:spPr>
        <a:xfrm>
          <a:off x="155680" y="1409530"/>
          <a:ext cx="1210936" cy="255301"/>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High frequency CPUs</a:t>
          </a:r>
        </a:p>
      </dsp:txBody>
      <dsp:txXfrm>
        <a:off x="163158" y="1417008"/>
        <a:ext cx="1195980" cy="240345"/>
      </dsp:txXfrm>
    </dsp:sp>
    <dsp:sp modelId="{030E0D74-E3C4-497D-BC15-77082FAE814D}">
      <dsp:nvSpPr>
        <dsp:cNvPr id="0" name=""/>
        <dsp:cNvSpPr/>
      </dsp:nvSpPr>
      <dsp:spPr>
        <a:xfrm>
          <a:off x="1631509" y="0"/>
          <a:ext cx="1513670" cy="17525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Storage</a:t>
          </a:r>
        </a:p>
      </dsp:txBody>
      <dsp:txXfrm>
        <a:off x="1631509" y="0"/>
        <a:ext cx="1513670" cy="525750"/>
      </dsp:txXfrm>
    </dsp:sp>
    <dsp:sp modelId="{70D100C8-0913-47F5-860C-DE25A2455861}">
      <dsp:nvSpPr>
        <dsp:cNvPr id="0" name=""/>
        <dsp:cNvSpPr/>
      </dsp:nvSpPr>
      <dsp:spPr>
        <a:xfrm>
          <a:off x="1782876" y="52583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Block</a:t>
          </a:r>
        </a:p>
      </dsp:txBody>
      <dsp:txXfrm>
        <a:off x="1787804" y="530763"/>
        <a:ext cx="1201080" cy="158398"/>
      </dsp:txXfrm>
    </dsp:sp>
    <dsp:sp modelId="{C8E6852A-83CF-47B4-8345-B8BC268BE5C9}">
      <dsp:nvSpPr>
        <dsp:cNvPr id="0" name=""/>
        <dsp:cNvSpPr/>
      </dsp:nvSpPr>
      <dsp:spPr>
        <a:xfrm>
          <a:off x="1782876" y="71997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Object</a:t>
          </a:r>
        </a:p>
      </dsp:txBody>
      <dsp:txXfrm>
        <a:off x="1787804" y="724903"/>
        <a:ext cx="1201080" cy="158398"/>
      </dsp:txXfrm>
    </dsp:sp>
    <dsp:sp modelId="{808704B6-7EF1-4F73-AB1A-75C1FE24B7D3}">
      <dsp:nvSpPr>
        <dsp:cNvPr id="0" name=""/>
        <dsp:cNvSpPr/>
      </dsp:nvSpPr>
      <dsp:spPr>
        <a:xfrm>
          <a:off x="1782876" y="91411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Object Archive</a:t>
          </a:r>
        </a:p>
      </dsp:txBody>
      <dsp:txXfrm>
        <a:off x="1787804" y="919043"/>
        <a:ext cx="1201080" cy="158398"/>
      </dsp:txXfrm>
    </dsp:sp>
    <dsp:sp modelId="{A283906B-1BAE-4C7A-8B47-35BFAB833E34}">
      <dsp:nvSpPr>
        <dsp:cNvPr id="0" name=""/>
        <dsp:cNvSpPr/>
      </dsp:nvSpPr>
      <dsp:spPr>
        <a:xfrm>
          <a:off x="1782876" y="110825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File</a:t>
          </a:r>
        </a:p>
      </dsp:txBody>
      <dsp:txXfrm>
        <a:off x="1787804" y="1113183"/>
        <a:ext cx="1201080" cy="158398"/>
      </dsp:txXfrm>
    </dsp:sp>
    <dsp:sp modelId="{BDC2ACF1-5729-4869-92D5-43D058C0A618}">
      <dsp:nvSpPr>
        <dsp:cNvPr id="0" name=""/>
        <dsp:cNvSpPr/>
      </dsp:nvSpPr>
      <dsp:spPr>
        <a:xfrm>
          <a:off x="1782876" y="130239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Import Appliance</a:t>
          </a:r>
        </a:p>
      </dsp:txBody>
      <dsp:txXfrm>
        <a:off x="1787804" y="1307323"/>
        <a:ext cx="1201080" cy="158398"/>
      </dsp:txXfrm>
    </dsp:sp>
    <dsp:sp modelId="{6EAE762E-F52A-4473-8147-DA8F910725FF}">
      <dsp:nvSpPr>
        <dsp:cNvPr id="0" name=""/>
        <dsp:cNvSpPr/>
      </dsp:nvSpPr>
      <dsp:spPr>
        <a:xfrm>
          <a:off x="1782876" y="1496534"/>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Storage Gateway</a:t>
          </a:r>
        </a:p>
      </dsp:txBody>
      <dsp:txXfrm>
        <a:off x="1787804" y="1501462"/>
        <a:ext cx="1201080" cy="158398"/>
      </dsp:txXfrm>
    </dsp:sp>
    <dsp:sp modelId="{6CD8C734-572C-4019-BEDE-EAAAC7741972}">
      <dsp:nvSpPr>
        <dsp:cNvPr id="0" name=""/>
        <dsp:cNvSpPr/>
      </dsp:nvSpPr>
      <dsp:spPr>
        <a:xfrm>
          <a:off x="3258705" y="0"/>
          <a:ext cx="1513670" cy="17525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Networking</a:t>
          </a:r>
        </a:p>
      </dsp:txBody>
      <dsp:txXfrm>
        <a:off x="3258705" y="0"/>
        <a:ext cx="1513670" cy="525750"/>
      </dsp:txXfrm>
    </dsp:sp>
    <dsp:sp modelId="{EE0A5833-CD78-4BBB-BAA3-DD91629891C7}">
      <dsp:nvSpPr>
        <dsp:cNvPr id="0" name=""/>
        <dsp:cNvSpPr/>
      </dsp:nvSpPr>
      <dsp:spPr>
        <a:xfrm>
          <a:off x="3410072" y="52583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VCN</a:t>
          </a:r>
        </a:p>
      </dsp:txBody>
      <dsp:txXfrm>
        <a:off x="3415000" y="530763"/>
        <a:ext cx="1201080" cy="158398"/>
      </dsp:txXfrm>
    </dsp:sp>
    <dsp:sp modelId="{68653517-8920-4DF1-9222-3326088AE3DF}">
      <dsp:nvSpPr>
        <dsp:cNvPr id="0" name=""/>
        <dsp:cNvSpPr/>
      </dsp:nvSpPr>
      <dsp:spPr>
        <a:xfrm>
          <a:off x="3410072" y="71997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Load Balancer (</a:t>
          </a:r>
          <a:r>
            <a:rPr lang="en-US" sz="1000" kern="1200" dirty="0" err="1"/>
            <a:t>LBaaS</a:t>
          </a:r>
          <a:r>
            <a:rPr lang="en-US" sz="1000" kern="1200" dirty="0"/>
            <a:t>)</a:t>
          </a:r>
        </a:p>
      </dsp:txBody>
      <dsp:txXfrm>
        <a:off x="3415000" y="724903"/>
        <a:ext cx="1201080" cy="158398"/>
      </dsp:txXfrm>
    </dsp:sp>
    <dsp:sp modelId="{D74131F7-4CFB-4F04-BE18-B65A86230E7B}">
      <dsp:nvSpPr>
        <dsp:cNvPr id="0" name=""/>
        <dsp:cNvSpPr/>
      </dsp:nvSpPr>
      <dsp:spPr>
        <a:xfrm>
          <a:off x="3410072" y="91411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Service Gateway</a:t>
          </a:r>
        </a:p>
      </dsp:txBody>
      <dsp:txXfrm>
        <a:off x="3415000" y="919043"/>
        <a:ext cx="1201080" cy="158398"/>
      </dsp:txXfrm>
    </dsp:sp>
    <dsp:sp modelId="{03F0DB4B-A4A2-4ACB-9473-61EF1E269649}">
      <dsp:nvSpPr>
        <dsp:cNvPr id="0" name=""/>
        <dsp:cNvSpPr/>
      </dsp:nvSpPr>
      <dsp:spPr>
        <a:xfrm>
          <a:off x="3410072" y="110825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err="1"/>
            <a:t>FastConnect</a:t>
          </a:r>
          <a:endParaRPr lang="en-US" sz="1000" kern="1200" dirty="0"/>
        </a:p>
      </dsp:txBody>
      <dsp:txXfrm>
        <a:off x="3415000" y="1113183"/>
        <a:ext cx="1201080" cy="158398"/>
      </dsp:txXfrm>
    </dsp:sp>
    <dsp:sp modelId="{9CB07A9E-C6BF-495E-9028-0F2EFE11A2EA}">
      <dsp:nvSpPr>
        <dsp:cNvPr id="0" name=""/>
        <dsp:cNvSpPr/>
      </dsp:nvSpPr>
      <dsp:spPr>
        <a:xfrm>
          <a:off x="3410072" y="130239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Content Delivery Network (CDN)</a:t>
          </a:r>
        </a:p>
      </dsp:txBody>
      <dsp:txXfrm>
        <a:off x="3415000" y="1307323"/>
        <a:ext cx="1201080" cy="158398"/>
      </dsp:txXfrm>
    </dsp:sp>
    <dsp:sp modelId="{4A351681-9BB3-4FFC-A3BA-AB4A8F9C68E6}">
      <dsp:nvSpPr>
        <dsp:cNvPr id="0" name=""/>
        <dsp:cNvSpPr/>
      </dsp:nvSpPr>
      <dsp:spPr>
        <a:xfrm>
          <a:off x="3410072" y="1496534"/>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DNS</a:t>
          </a:r>
        </a:p>
      </dsp:txBody>
      <dsp:txXfrm>
        <a:off x="3415000" y="1501462"/>
        <a:ext cx="1201080" cy="158398"/>
      </dsp:txXfrm>
    </dsp:sp>
    <dsp:sp modelId="{9E061936-0F98-4609-AD76-6F41C40A7C9E}">
      <dsp:nvSpPr>
        <dsp:cNvPr id="0" name=""/>
        <dsp:cNvSpPr/>
      </dsp:nvSpPr>
      <dsp:spPr>
        <a:xfrm>
          <a:off x="4885901" y="0"/>
          <a:ext cx="1513670" cy="17525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Security</a:t>
          </a:r>
        </a:p>
      </dsp:txBody>
      <dsp:txXfrm>
        <a:off x="4885901" y="0"/>
        <a:ext cx="1513670" cy="525750"/>
      </dsp:txXfrm>
    </dsp:sp>
    <dsp:sp modelId="{E786C89F-8570-4AE4-BD29-F96FF5BC9322}">
      <dsp:nvSpPr>
        <dsp:cNvPr id="0" name=""/>
        <dsp:cNvSpPr/>
      </dsp:nvSpPr>
      <dsp:spPr>
        <a:xfrm>
          <a:off x="5037268" y="526819"/>
          <a:ext cx="1210936" cy="14350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Key Management Service (KMS)</a:t>
          </a:r>
        </a:p>
      </dsp:txBody>
      <dsp:txXfrm>
        <a:off x="5041471" y="531022"/>
        <a:ext cx="1202530" cy="135097"/>
      </dsp:txXfrm>
    </dsp:sp>
    <dsp:sp modelId="{0D855960-E528-4DF2-A80C-5ACEAD463AAB}">
      <dsp:nvSpPr>
        <dsp:cNvPr id="0" name=""/>
        <dsp:cNvSpPr/>
      </dsp:nvSpPr>
      <dsp:spPr>
        <a:xfrm>
          <a:off x="5037268" y="692400"/>
          <a:ext cx="1210936" cy="14350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Policy</a:t>
          </a:r>
        </a:p>
      </dsp:txBody>
      <dsp:txXfrm>
        <a:off x="5041471" y="696603"/>
        <a:ext cx="1202530" cy="135097"/>
      </dsp:txXfrm>
    </dsp:sp>
    <dsp:sp modelId="{B80DCA38-5472-4F21-9ACD-A5B1E905A6DF}">
      <dsp:nvSpPr>
        <dsp:cNvPr id="0" name=""/>
        <dsp:cNvSpPr/>
      </dsp:nvSpPr>
      <dsp:spPr>
        <a:xfrm>
          <a:off x="5037268" y="857980"/>
          <a:ext cx="1210936" cy="14350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Identity</a:t>
          </a:r>
        </a:p>
      </dsp:txBody>
      <dsp:txXfrm>
        <a:off x="5041471" y="862183"/>
        <a:ext cx="1202530" cy="135097"/>
      </dsp:txXfrm>
    </dsp:sp>
    <dsp:sp modelId="{98E22F3E-0FCC-4111-B398-B66DD8218F36}">
      <dsp:nvSpPr>
        <dsp:cNvPr id="0" name=""/>
        <dsp:cNvSpPr/>
      </dsp:nvSpPr>
      <dsp:spPr>
        <a:xfrm>
          <a:off x="5037268" y="1023560"/>
          <a:ext cx="1210936" cy="14350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CASB</a:t>
          </a:r>
        </a:p>
      </dsp:txBody>
      <dsp:txXfrm>
        <a:off x="5041471" y="1027763"/>
        <a:ext cx="1202530" cy="135097"/>
      </dsp:txXfrm>
    </dsp:sp>
    <dsp:sp modelId="{0152AAA0-BAD9-4C67-BA2C-2F215D587E33}">
      <dsp:nvSpPr>
        <dsp:cNvPr id="0" name=""/>
        <dsp:cNvSpPr/>
      </dsp:nvSpPr>
      <dsp:spPr>
        <a:xfrm>
          <a:off x="5037268" y="1189141"/>
          <a:ext cx="1210936" cy="14350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SIEM</a:t>
          </a:r>
        </a:p>
      </dsp:txBody>
      <dsp:txXfrm>
        <a:off x="5041471" y="1193344"/>
        <a:ext cx="1202530" cy="135097"/>
      </dsp:txXfrm>
    </dsp:sp>
    <dsp:sp modelId="{A6699932-22FB-4F74-A909-B48B7B129265}">
      <dsp:nvSpPr>
        <dsp:cNvPr id="0" name=""/>
        <dsp:cNvSpPr/>
      </dsp:nvSpPr>
      <dsp:spPr>
        <a:xfrm>
          <a:off x="5037268" y="1354721"/>
          <a:ext cx="1210936" cy="14350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WAF</a:t>
          </a:r>
        </a:p>
      </dsp:txBody>
      <dsp:txXfrm>
        <a:off x="5041471" y="1358924"/>
        <a:ext cx="1202530" cy="135097"/>
      </dsp:txXfrm>
    </dsp:sp>
    <dsp:sp modelId="{99CF5DA7-1464-46C6-B981-70C14499EE83}">
      <dsp:nvSpPr>
        <dsp:cNvPr id="0" name=""/>
        <dsp:cNvSpPr/>
      </dsp:nvSpPr>
      <dsp:spPr>
        <a:xfrm>
          <a:off x="5037268" y="1520302"/>
          <a:ext cx="1210936" cy="14350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DDoS</a:t>
          </a:r>
        </a:p>
      </dsp:txBody>
      <dsp:txXfrm>
        <a:off x="5041471" y="1524505"/>
        <a:ext cx="1202530" cy="135097"/>
      </dsp:txXfrm>
    </dsp:sp>
    <dsp:sp modelId="{D8E8153D-5065-43DE-A2CD-B50E84E1E91E}">
      <dsp:nvSpPr>
        <dsp:cNvPr id="0" name=""/>
        <dsp:cNvSpPr/>
      </dsp:nvSpPr>
      <dsp:spPr>
        <a:xfrm>
          <a:off x="6513097" y="0"/>
          <a:ext cx="1513670" cy="1752500"/>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Governance and Management</a:t>
          </a:r>
        </a:p>
      </dsp:txBody>
      <dsp:txXfrm>
        <a:off x="6513097" y="0"/>
        <a:ext cx="1513670" cy="525750"/>
      </dsp:txXfrm>
    </dsp:sp>
    <dsp:sp modelId="{D2D7E445-9896-4E11-8B7A-CC4F81D5EDE1}">
      <dsp:nvSpPr>
        <dsp:cNvPr id="0" name=""/>
        <dsp:cNvSpPr/>
      </dsp:nvSpPr>
      <dsp:spPr>
        <a:xfrm>
          <a:off x="6664464" y="52583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Compartments &amp; Tags</a:t>
          </a:r>
        </a:p>
      </dsp:txBody>
      <dsp:txXfrm>
        <a:off x="6669392" y="530763"/>
        <a:ext cx="1201080" cy="158398"/>
      </dsp:txXfrm>
    </dsp:sp>
    <dsp:sp modelId="{4EEDC50A-98D2-4F2A-9574-7362368652EC}">
      <dsp:nvSpPr>
        <dsp:cNvPr id="0" name=""/>
        <dsp:cNvSpPr/>
      </dsp:nvSpPr>
      <dsp:spPr>
        <a:xfrm>
          <a:off x="6664464" y="71997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Monitoring &amp; Logging</a:t>
          </a:r>
        </a:p>
      </dsp:txBody>
      <dsp:txXfrm>
        <a:off x="6669392" y="724903"/>
        <a:ext cx="1201080" cy="158398"/>
      </dsp:txXfrm>
    </dsp:sp>
    <dsp:sp modelId="{A801E765-1D51-49B5-B926-F31FCD958377}">
      <dsp:nvSpPr>
        <dsp:cNvPr id="0" name=""/>
        <dsp:cNvSpPr/>
      </dsp:nvSpPr>
      <dsp:spPr>
        <a:xfrm>
          <a:off x="6664464" y="91411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Audit &amp; Events</a:t>
          </a:r>
        </a:p>
      </dsp:txBody>
      <dsp:txXfrm>
        <a:off x="6669392" y="919043"/>
        <a:ext cx="1201080" cy="158398"/>
      </dsp:txXfrm>
    </dsp:sp>
    <dsp:sp modelId="{1932B1F1-31AD-4D28-94AE-0E8941886856}">
      <dsp:nvSpPr>
        <dsp:cNvPr id="0" name=""/>
        <dsp:cNvSpPr/>
      </dsp:nvSpPr>
      <dsp:spPr>
        <a:xfrm>
          <a:off x="6664464" y="110825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Credential Manager</a:t>
          </a:r>
        </a:p>
      </dsp:txBody>
      <dsp:txXfrm>
        <a:off x="6669392" y="1113183"/>
        <a:ext cx="1201080" cy="158398"/>
      </dsp:txXfrm>
    </dsp:sp>
    <dsp:sp modelId="{3DC76820-AF89-4075-9722-FAA35F87C847}">
      <dsp:nvSpPr>
        <dsp:cNvPr id="0" name=""/>
        <dsp:cNvSpPr/>
      </dsp:nvSpPr>
      <dsp:spPr>
        <a:xfrm>
          <a:off x="6664464" y="1302395"/>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Secret  Manager</a:t>
          </a:r>
        </a:p>
      </dsp:txBody>
      <dsp:txXfrm>
        <a:off x="6669392" y="1307323"/>
        <a:ext cx="1201080" cy="158398"/>
      </dsp:txXfrm>
    </dsp:sp>
    <dsp:sp modelId="{FE552AEC-E407-4A18-A5D7-6B4FBFB56C0E}">
      <dsp:nvSpPr>
        <dsp:cNvPr id="0" name=""/>
        <dsp:cNvSpPr/>
      </dsp:nvSpPr>
      <dsp:spPr>
        <a:xfrm>
          <a:off x="6664464" y="1496534"/>
          <a:ext cx="1210936" cy="16825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Cost Management</a:t>
          </a:r>
        </a:p>
      </dsp:txBody>
      <dsp:txXfrm>
        <a:off x="6669392" y="1501462"/>
        <a:ext cx="1201080" cy="15839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F6B21-CFE5-4631-8040-02CEA8893BB1}">
      <dsp:nvSpPr>
        <dsp:cNvPr id="0" name=""/>
        <dsp:cNvSpPr/>
      </dsp:nvSpPr>
      <dsp:spPr>
        <a:xfrm>
          <a:off x="4313" y="0"/>
          <a:ext cx="1513670" cy="550667"/>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DBaaS</a:t>
          </a:r>
        </a:p>
      </dsp:txBody>
      <dsp:txXfrm>
        <a:off x="4313" y="0"/>
        <a:ext cx="1513670" cy="165200"/>
      </dsp:txXfrm>
    </dsp:sp>
    <dsp:sp modelId="{02389183-8609-44C8-ACF7-5D1D08B19BF4}">
      <dsp:nvSpPr>
        <dsp:cNvPr id="0" name=""/>
        <dsp:cNvSpPr/>
      </dsp:nvSpPr>
      <dsp:spPr>
        <a:xfrm>
          <a:off x="155680" y="165200"/>
          <a:ext cx="1210936" cy="35793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Database as a Service</a:t>
          </a:r>
        </a:p>
      </dsp:txBody>
      <dsp:txXfrm>
        <a:off x="166163" y="175683"/>
        <a:ext cx="1189970" cy="336967"/>
      </dsp:txXfrm>
    </dsp:sp>
    <dsp:sp modelId="{039B8CDD-47D6-4E59-9F2C-D6DA88F75273}">
      <dsp:nvSpPr>
        <dsp:cNvPr id="0" name=""/>
        <dsp:cNvSpPr/>
      </dsp:nvSpPr>
      <dsp:spPr>
        <a:xfrm>
          <a:off x="1631509" y="0"/>
          <a:ext cx="1513670" cy="550667"/>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ATP</a:t>
          </a:r>
        </a:p>
      </dsp:txBody>
      <dsp:txXfrm>
        <a:off x="1631509" y="0"/>
        <a:ext cx="1513670" cy="165200"/>
      </dsp:txXfrm>
    </dsp:sp>
    <dsp:sp modelId="{779813C8-F3F8-4CCB-9AC3-88658A594898}">
      <dsp:nvSpPr>
        <dsp:cNvPr id="0" name=""/>
        <dsp:cNvSpPr/>
      </dsp:nvSpPr>
      <dsp:spPr>
        <a:xfrm>
          <a:off x="1782876" y="165200"/>
          <a:ext cx="1210936" cy="35793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Autonomous Transaction Processor</a:t>
          </a:r>
        </a:p>
      </dsp:txBody>
      <dsp:txXfrm>
        <a:off x="1793359" y="175683"/>
        <a:ext cx="1189970" cy="336967"/>
      </dsp:txXfrm>
    </dsp:sp>
    <dsp:sp modelId="{F56A62EA-7C9F-4540-A732-D669EC087F24}">
      <dsp:nvSpPr>
        <dsp:cNvPr id="0" name=""/>
        <dsp:cNvSpPr/>
      </dsp:nvSpPr>
      <dsp:spPr>
        <a:xfrm>
          <a:off x="3258705" y="0"/>
          <a:ext cx="1513670" cy="550667"/>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ADW</a:t>
          </a:r>
        </a:p>
      </dsp:txBody>
      <dsp:txXfrm>
        <a:off x="3258705" y="0"/>
        <a:ext cx="1513670" cy="165200"/>
      </dsp:txXfrm>
    </dsp:sp>
    <dsp:sp modelId="{D4B4698D-EFB3-42DA-A694-EE9E4E65741D}">
      <dsp:nvSpPr>
        <dsp:cNvPr id="0" name=""/>
        <dsp:cNvSpPr/>
      </dsp:nvSpPr>
      <dsp:spPr>
        <a:xfrm>
          <a:off x="3410072" y="165200"/>
          <a:ext cx="1210936" cy="35793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Autonomous Data Warehouse</a:t>
          </a:r>
        </a:p>
      </dsp:txBody>
      <dsp:txXfrm>
        <a:off x="3420555" y="175683"/>
        <a:ext cx="1189970" cy="336967"/>
      </dsp:txXfrm>
    </dsp:sp>
    <dsp:sp modelId="{43494504-2E87-42B6-9866-C1BF7AE07F34}">
      <dsp:nvSpPr>
        <dsp:cNvPr id="0" name=""/>
        <dsp:cNvSpPr/>
      </dsp:nvSpPr>
      <dsp:spPr>
        <a:xfrm>
          <a:off x="4885901" y="0"/>
          <a:ext cx="1513670" cy="550667"/>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err="1"/>
            <a:t>ExaCS</a:t>
          </a:r>
          <a:endParaRPr lang="en-US" sz="1400" kern="1200" dirty="0"/>
        </a:p>
      </dsp:txBody>
      <dsp:txXfrm>
        <a:off x="4885901" y="0"/>
        <a:ext cx="1513670" cy="165200"/>
      </dsp:txXfrm>
    </dsp:sp>
    <dsp:sp modelId="{8A57FA64-7909-409F-BA69-310617A9F1F5}">
      <dsp:nvSpPr>
        <dsp:cNvPr id="0" name=""/>
        <dsp:cNvSpPr/>
      </dsp:nvSpPr>
      <dsp:spPr>
        <a:xfrm>
          <a:off x="5037268" y="165200"/>
          <a:ext cx="1210936" cy="35793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Exadata Cloud Service</a:t>
          </a:r>
        </a:p>
      </dsp:txBody>
      <dsp:txXfrm>
        <a:off x="5047751" y="175683"/>
        <a:ext cx="1189970" cy="336967"/>
      </dsp:txXfrm>
    </dsp:sp>
    <dsp:sp modelId="{291F8719-D1FE-47C5-AECC-F0CA469E223C}">
      <dsp:nvSpPr>
        <dsp:cNvPr id="0" name=""/>
        <dsp:cNvSpPr/>
      </dsp:nvSpPr>
      <dsp:spPr>
        <a:xfrm>
          <a:off x="6513096" y="0"/>
          <a:ext cx="1513670" cy="550667"/>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Caching</a:t>
          </a:r>
        </a:p>
      </dsp:txBody>
      <dsp:txXfrm>
        <a:off x="6513096" y="0"/>
        <a:ext cx="1513670" cy="165200"/>
      </dsp:txXfrm>
    </dsp:sp>
    <dsp:sp modelId="{367DFFE8-F603-479C-ADA9-C2B713EBABA2}">
      <dsp:nvSpPr>
        <dsp:cNvPr id="0" name=""/>
        <dsp:cNvSpPr/>
      </dsp:nvSpPr>
      <dsp:spPr>
        <a:xfrm>
          <a:off x="6664463" y="165200"/>
          <a:ext cx="1210936" cy="357933"/>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Oracle Caching Service</a:t>
          </a:r>
        </a:p>
      </dsp:txBody>
      <dsp:txXfrm>
        <a:off x="6674946" y="175683"/>
        <a:ext cx="1189970" cy="3369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F6B21-CFE5-4631-8040-02CEA8893BB1}">
      <dsp:nvSpPr>
        <dsp:cNvPr id="0" name=""/>
        <dsp:cNvSpPr/>
      </dsp:nvSpPr>
      <dsp:spPr>
        <a:xfrm>
          <a:off x="4313" y="0"/>
          <a:ext cx="1513670" cy="104242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Dev Ops</a:t>
          </a:r>
        </a:p>
      </dsp:txBody>
      <dsp:txXfrm>
        <a:off x="4313" y="0"/>
        <a:ext cx="1513670" cy="312727"/>
      </dsp:txXfrm>
    </dsp:sp>
    <dsp:sp modelId="{14E5061F-71C8-4632-B72A-AD7F44B80366}">
      <dsp:nvSpPr>
        <dsp:cNvPr id="0" name=""/>
        <dsp:cNvSpPr/>
      </dsp:nvSpPr>
      <dsp:spPr>
        <a:xfrm>
          <a:off x="155680" y="312816"/>
          <a:ext cx="1210936" cy="20479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Dev Tools</a:t>
          </a:r>
        </a:p>
      </dsp:txBody>
      <dsp:txXfrm>
        <a:off x="161678" y="318814"/>
        <a:ext cx="1198940" cy="192798"/>
      </dsp:txXfrm>
    </dsp:sp>
    <dsp:sp modelId="{6D51E9ED-F27E-49A7-80CE-F24E5CECF171}">
      <dsp:nvSpPr>
        <dsp:cNvPr id="0" name=""/>
        <dsp:cNvSpPr/>
      </dsp:nvSpPr>
      <dsp:spPr>
        <a:xfrm>
          <a:off x="155680" y="549118"/>
          <a:ext cx="1210936" cy="20479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API Management</a:t>
          </a:r>
        </a:p>
      </dsp:txBody>
      <dsp:txXfrm>
        <a:off x="161678" y="555116"/>
        <a:ext cx="1198940" cy="192798"/>
      </dsp:txXfrm>
    </dsp:sp>
    <dsp:sp modelId="{69B432C5-37F6-4B6C-AF07-343270CCA22C}">
      <dsp:nvSpPr>
        <dsp:cNvPr id="0" name=""/>
        <dsp:cNvSpPr/>
      </dsp:nvSpPr>
      <dsp:spPr>
        <a:xfrm>
          <a:off x="166905" y="787165"/>
          <a:ext cx="1210936" cy="20479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Deployment</a:t>
          </a:r>
        </a:p>
      </dsp:txBody>
      <dsp:txXfrm>
        <a:off x="172903" y="793163"/>
        <a:ext cx="1198940" cy="192798"/>
      </dsp:txXfrm>
    </dsp:sp>
    <dsp:sp modelId="{039B8CDD-47D6-4E59-9F2C-D6DA88F75273}">
      <dsp:nvSpPr>
        <dsp:cNvPr id="0" name=""/>
        <dsp:cNvSpPr/>
      </dsp:nvSpPr>
      <dsp:spPr>
        <a:xfrm>
          <a:off x="1631509" y="0"/>
          <a:ext cx="1513670" cy="104242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Big Data &amp; Analytics</a:t>
          </a:r>
        </a:p>
      </dsp:txBody>
      <dsp:txXfrm>
        <a:off x="1631509" y="0"/>
        <a:ext cx="1513670" cy="312727"/>
      </dsp:txXfrm>
    </dsp:sp>
    <dsp:sp modelId="{5C39D6F9-6555-4921-A31E-FF4B86D94ABF}">
      <dsp:nvSpPr>
        <dsp:cNvPr id="0" name=""/>
        <dsp:cNvSpPr/>
      </dsp:nvSpPr>
      <dsp:spPr>
        <a:xfrm>
          <a:off x="1782876" y="312752"/>
          <a:ext cx="1210936" cy="151859"/>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Hadoop / Spark</a:t>
          </a:r>
        </a:p>
      </dsp:txBody>
      <dsp:txXfrm>
        <a:off x="1787324" y="317200"/>
        <a:ext cx="1202040" cy="142963"/>
      </dsp:txXfrm>
    </dsp:sp>
    <dsp:sp modelId="{6733B052-F608-468A-8F80-11098D7451C1}">
      <dsp:nvSpPr>
        <dsp:cNvPr id="0" name=""/>
        <dsp:cNvSpPr/>
      </dsp:nvSpPr>
      <dsp:spPr>
        <a:xfrm>
          <a:off x="1782876" y="487975"/>
          <a:ext cx="1210936" cy="151859"/>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Kafka</a:t>
          </a:r>
        </a:p>
      </dsp:txBody>
      <dsp:txXfrm>
        <a:off x="1787324" y="492423"/>
        <a:ext cx="1202040" cy="142963"/>
      </dsp:txXfrm>
    </dsp:sp>
    <dsp:sp modelId="{9CF91F5C-E9F6-4BEB-980B-DCA200C95EAC}">
      <dsp:nvSpPr>
        <dsp:cNvPr id="0" name=""/>
        <dsp:cNvSpPr/>
      </dsp:nvSpPr>
      <dsp:spPr>
        <a:xfrm>
          <a:off x="1782876" y="663197"/>
          <a:ext cx="1210936" cy="151859"/>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Visualization</a:t>
          </a:r>
        </a:p>
      </dsp:txBody>
      <dsp:txXfrm>
        <a:off x="1787324" y="667645"/>
        <a:ext cx="1202040" cy="142963"/>
      </dsp:txXfrm>
    </dsp:sp>
    <dsp:sp modelId="{230FAB71-3C26-4A55-831E-4812876B12F4}">
      <dsp:nvSpPr>
        <dsp:cNvPr id="0" name=""/>
        <dsp:cNvSpPr/>
      </dsp:nvSpPr>
      <dsp:spPr>
        <a:xfrm>
          <a:off x="1782876" y="838419"/>
          <a:ext cx="1210936" cy="151859"/>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Data Integration / ETL</a:t>
          </a:r>
        </a:p>
      </dsp:txBody>
      <dsp:txXfrm>
        <a:off x="1787324" y="842867"/>
        <a:ext cx="1202040" cy="142963"/>
      </dsp:txXfrm>
    </dsp:sp>
    <dsp:sp modelId="{F56A62EA-7C9F-4540-A732-D669EC087F24}">
      <dsp:nvSpPr>
        <dsp:cNvPr id="0" name=""/>
        <dsp:cNvSpPr/>
      </dsp:nvSpPr>
      <dsp:spPr>
        <a:xfrm>
          <a:off x="3258704" y="0"/>
          <a:ext cx="1513670" cy="104242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Container Ecosystem</a:t>
          </a:r>
        </a:p>
      </dsp:txBody>
      <dsp:txXfrm>
        <a:off x="3258704" y="0"/>
        <a:ext cx="1513670" cy="312727"/>
      </dsp:txXfrm>
    </dsp:sp>
    <dsp:sp modelId="{63647D33-90C4-4E1F-8369-860D4AEEF1E5}">
      <dsp:nvSpPr>
        <dsp:cNvPr id="0" name=""/>
        <dsp:cNvSpPr/>
      </dsp:nvSpPr>
      <dsp:spPr>
        <a:xfrm>
          <a:off x="3410071" y="312816"/>
          <a:ext cx="1210936" cy="20479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Container Registry</a:t>
          </a:r>
        </a:p>
      </dsp:txBody>
      <dsp:txXfrm>
        <a:off x="3416069" y="318814"/>
        <a:ext cx="1198940" cy="192798"/>
      </dsp:txXfrm>
    </dsp:sp>
    <dsp:sp modelId="{B242DB6A-0B2F-4D67-BDFF-FA90209A3A68}">
      <dsp:nvSpPr>
        <dsp:cNvPr id="0" name=""/>
        <dsp:cNvSpPr/>
      </dsp:nvSpPr>
      <dsp:spPr>
        <a:xfrm>
          <a:off x="3410071" y="549118"/>
          <a:ext cx="1210936" cy="20479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Kubernetes</a:t>
          </a:r>
        </a:p>
      </dsp:txBody>
      <dsp:txXfrm>
        <a:off x="3416069" y="555116"/>
        <a:ext cx="1198940" cy="192798"/>
      </dsp:txXfrm>
    </dsp:sp>
    <dsp:sp modelId="{06A2EC63-E91A-4326-B518-F9045DD1074B}">
      <dsp:nvSpPr>
        <dsp:cNvPr id="0" name=""/>
        <dsp:cNvSpPr/>
      </dsp:nvSpPr>
      <dsp:spPr>
        <a:xfrm>
          <a:off x="3410071" y="785419"/>
          <a:ext cx="1210936" cy="20479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Serverless / </a:t>
          </a:r>
          <a:r>
            <a:rPr lang="en-US" sz="1000" kern="1200" dirty="0" err="1"/>
            <a:t>FaaS</a:t>
          </a:r>
          <a:endParaRPr lang="en-US" sz="1000" kern="1200" dirty="0"/>
        </a:p>
      </dsp:txBody>
      <dsp:txXfrm>
        <a:off x="3416069" y="791417"/>
        <a:ext cx="1198940" cy="192798"/>
      </dsp:txXfrm>
    </dsp:sp>
    <dsp:sp modelId="{C9C50874-9EAF-4589-8C24-77BB74B9A0F0}">
      <dsp:nvSpPr>
        <dsp:cNvPr id="0" name=""/>
        <dsp:cNvSpPr/>
      </dsp:nvSpPr>
      <dsp:spPr>
        <a:xfrm>
          <a:off x="4885900" y="0"/>
          <a:ext cx="1513670" cy="104242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Oracle on Oracle</a:t>
          </a:r>
        </a:p>
      </dsp:txBody>
      <dsp:txXfrm>
        <a:off x="4885900" y="0"/>
        <a:ext cx="1513670" cy="312727"/>
      </dsp:txXfrm>
    </dsp:sp>
    <dsp:sp modelId="{C2AA1295-4259-4071-AD29-AF852B66E929}">
      <dsp:nvSpPr>
        <dsp:cNvPr id="0" name=""/>
        <dsp:cNvSpPr/>
      </dsp:nvSpPr>
      <dsp:spPr>
        <a:xfrm>
          <a:off x="5037267" y="312752"/>
          <a:ext cx="1210936" cy="151859"/>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Tooling</a:t>
          </a:r>
        </a:p>
      </dsp:txBody>
      <dsp:txXfrm>
        <a:off x="5041715" y="317200"/>
        <a:ext cx="1202040" cy="142963"/>
      </dsp:txXfrm>
    </dsp:sp>
    <dsp:sp modelId="{8FEF00A3-B1E1-4E6F-821B-82024BAE0CA5}">
      <dsp:nvSpPr>
        <dsp:cNvPr id="0" name=""/>
        <dsp:cNvSpPr/>
      </dsp:nvSpPr>
      <dsp:spPr>
        <a:xfrm>
          <a:off x="5037267" y="487975"/>
          <a:ext cx="1210936" cy="151859"/>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Java Cloud Service</a:t>
          </a:r>
        </a:p>
      </dsp:txBody>
      <dsp:txXfrm>
        <a:off x="5041715" y="492423"/>
        <a:ext cx="1202040" cy="142963"/>
      </dsp:txXfrm>
    </dsp:sp>
    <dsp:sp modelId="{EF75DA0B-062F-4D8C-9D1F-2DC5C22820DC}">
      <dsp:nvSpPr>
        <dsp:cNvPr id="0" name=""/>
        <dsp:cNvSpPr/>
      </dsp:nvSpPr>
      <dsp:spPr>
        <a:xfrm>
          <a:off x="5037267" y="663197"/>
          <a:ext cx="1210936" cy="151859"/>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7145" rIns="22860" bIns="17145" numCol="1" spcCol="1270" anchor="ctr" anchorCtr="0">
          <a:noAutofit/>
        </a:bodyPr>
        <a:lstStyle/>
        <a:p>
          <a:pPr marL="0" lvl="0" indent="0" algn="ctr" defTabSz="400050">
            <a:lnSpc>
              <a:spcPct val="90000"/>
            </a:lnSpc>
            <a:spcBef>
              <a:spcPct val="0"/>
            </a:spcBef>
            <a:spcAft>
              <a:spcPct val="35000"/>
            </a:spcAft>
            <a:buNone/>
          </a:pPr>
          <a:r>
            <a:rPr lang="en-US" sz="900" kern="1200" dirty="0"/>
            <a:t>Integration Cloud Service</a:t>
          </a:r>
        </a:p>
      </dsp:txBody>
      <dsp:txXfrm>
        <a:off x="5041715" y="667645"/>
        <a:ext cx="1202040" cy="142963"/>
      </dsp:txXfrm>
    </dsp:sp>
    <dsp:sp modelId="{7F903742-E0F8-4BCF-8B78-9F8BF535C907}">
      <dsp:nvSpPr>
        <dsp:cNvPr id="0" name=""/>
        <dsp:cNvSpPr/>
      </dsp:nvSpPr>
      <dsp:spPr>
        <a:xfrm>
          <a:off x="5037267" y="838419"/>
          <a:ext cx="1210936" cy="151859"/>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19050" rIns="25400" bIns="19050" numCol="1" spcCol="1270" anchor="ctr" anchorCtr="0">
          <a:noAutofit/>
        </a:bodyPr>
        <a:lstStyle/>
        <a:p>
          <a:pPr marL="0" lvl="0" indent="0" algn="ctr" defTabSz="444500">
            <a:lnSpc>
              <a:spcPct val="90000"/>
            </a:lnSpc>
            <a:spcBef>
              <a:spcPct val="0"/>
            </a:spcBef>
            <a:spcAft>
              <a:spcPct val="35000"/>
            </a:spcAft>
            <a:buNone/>
          </a:pPr>
          <a:r>
            <a:rPr lang="en-US" sz="1000" kern="1200" dirty="0"/>
            <a:t>SOA CS</a:t>
          </a:r>
          <a:endParaRPr lang="en-US" kern="1200" dirty="0"/>
        </a:p>
      </dsp:txBody>
      <dsp:txXfrm>
        <a:off x="5041715" y="842867"/>
        <a:ext cx="1202040" cy="142963"/>
      </dsp:txXfrm>
    </dsp:sp>
    <dsp:sp modelId="{A455D46E-BAD4-4908-ABBA-8B335DDF4855}">
      <dsp:nvSpPr>
        <dsp:cNvPr id="0" name=""/>
        <dsp:cNvSpPr/>
      </dsp:nvSpPr>
      <dsp:spPr>
        <a:xfrm>
          <a:off x="6513096" y="0"/>
          <a:ext cx="1513670" cy="1042425"/>
        </a:xfrm>
        <a:prstGeom prst="roundRect">
          <a:avLst>
            <a:gd name="adj" fmla="val 10000"/>
          </a:avLst>
        </a:prstGeom>
        <a:solidFill>
          <a:schemeClr val="accent4">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kern="1200" dirty="0"/>
            <a:t>Migration / Hybrid</a:t>
          </a:r>
        </a:p>
      </dsp:txBody>
      <dsp:txXfrm>
        <a:off x="6513096" y="0"/>
        <a:ext cx="1513670" cy="312727"/>
      </dsp:txXfrm>
    </dsp:sp>
    <dsp:sp modelId="{4522083C-5243-4316-862B-D9ACF0616F74}">
      <dsp:nvSpPr>
        <dsp:cNvPr id="0" name=""/>
        <dsp:cNvSpPr/>
      </dsp:nvSpPr>
      <dsp:spPr>
        <a:xfrm>
          <a:off x="6664463" y="312816"/>
          <a:ext cx="1210936" cy="20479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US" sz="800" kern="1200" dirty="0"/>
            <a:t>Identity  (AD, SSO, LDAP)</a:t>
          </a:r>
        </a:p>
      </dsp:txBody>
      <dsp:txXfrm>
        <a:off x="6670461" y="318814"/>
        <a:ext cx="1198940" cy="192798"/>
      </dsp:txXfrm>
    </dsp:sp>
    <dsp:sp modelId="{8BCD52DF-41BA-4B84-AE0A-48FB3EF276E2}">
      <dsp:nvSpPr>
        <dsp:cNvPr id="0" name=""/>
        <dsp:cNvSpPr/>
      </dsp:nvSpPr>
      <dsp:spPr>
        <a:xfrm>
          <a:off x="6664463" y="549118"/>
          <a:ext cx="1210936" cy="20479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US" sz="800" kern="1200" dirty="0"/>
            <a:t>VM Migration</a:t>
          </a:r>
        </a:p>
      </dsp:txBody>
      <dsp:txXfrm>
        <a:off x="6670461" y="555116"/>
        <a:ext cx="1198940" cy="192798"/>
      </dsp:txXfrm>
    </dsp:sp>
    <dsp:sp modelId="{842F0833-5232-4495-9D8B-6D7146EB425F}">
      <dsp:nvSpPr>
        <dsp:cNvPr id="0" name=""/>
        <dsp:cNvSpPr/>
      </dsp:nvSpPr>
      <dsp:spPr>
        <a:xfrm>
          <a:off x="6664463" y="785419"/>
          <a:ext cx="1210936" cy="204794"/>
        </a:xfrm>
        <a:prstGeom prst="roundRect">
          <a:avLst>
            <a:gd name="adj" fmla="val 10000"/>
          </a:avLst>
        </a:prstGeom>
        <a:solidFill>
          <a:schemeClr val="accent4">
            <a:hueOff val="0"/>
            <a:satOff val="0"/>
            <a:lumOff val="0"/>
            <a:alphaOff val="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15240" rIns="20320" bIns="15240" numCol="1" spcCol="1270" anchor="ctr" anchorCtr="0">
          <a:noAutofit/>
        </a:bodyPr>
        <a:lstStyle/>
        <a:p>
          <a:pPr marL="0" lvl="0" indent="0" algn="ctr" defTabSz="355600">
            <a:lnSpc>
              <a:spcPct val="90000"/>
            </a:lnSpc>
            <a:spcBef>
              <a:spcPct val="0"/>
            </a:spcBef>
            <a:spcAft>
              <a:spcPct val="35000"/>
            </a:spcAft>
            <a:buNone/>
          </a:pPr>
          <a:r>
            <a:rPr lang="en-US" sz="800" kern="1200" dirty="0"/>
            <a:t>DB Migration</a:t>
          </a:r>
        </a:p>
      </dsp:txBody>
      <dsp:txXfrm>
        <a:off x="6670461" y="791417"/>
        <a:ext cx="1198940" cy="19279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F594F7-CE34-40B5-BFA3-DDA5B3A36C5D}">
      <dsp:nvSpPr>
        <dsp:cNvPr id="0" name=""/>
        <dsp:cNvSpPr/>
      </dsp:nvSpPr>
      <dsp:spPr>
        <a:xfrm>
          <a:off x="3921" y="0"/>
          <a:ext cx="8023237" cy="62248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kern="1200" dirty="0"/>
            <a:t> </a:t>
          </a:r>
        </a:p>
      </dsp:txBody>
      <dsp:txXfrm>
        <a:off x="3921" y="0"/>
        <a:ext cx="8023237" cy="186746"/>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22-11-2018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1639098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cloud edge is the point where people and devices connect to the network, making it both a crucial point for users’ interactions with applications in the cloud and a potential launch point for attacks. Our cloud edge is mature, proven, and fully scaled. The Oracle Cloud Infrastructure edge network is built to deliver the following advantages in a </a:t>
            </a:r>
            <a:r>
              <a:rPr lang="en-US" sz="1200" b="0" i="0" kern="1200" dirty="0" err="1">
                <a:solidFill>
                  <a:schemeClr val="tx1"/>
                </a:solidFill>
                <a:effectLst/>
                <a:latin typeface="+mn-lt"/>
                <a:ea typeface="+mn-ea"/>
                <a:cs typeface="+mn-cs"/>
              </a:rPr>
              <a:t>multicloud</a:t>
            </a:r>
            <a:r>
              <a:rPr lang="en-US" sz="1200" b="0" i="0" kern="1200" dirty="0">
                <a:solidFill>
                  <a:schemeClr val="tx1"/>
                </a:solidFill>
                <a:effectLst/>
                <a:latin typeface="+mn-lt"/>
                <a:ea typeface="+mn-ea"/>
                <a:cs typeface="+mn-cs"/>
              </a:rPr>
              <a:t> environment: </a:t>
            </a:r>
          </a:p>
          <a:p>
            <a:r>
              <a:rPr lang="en-US" sz="1200" b="0" i="0" kern="1200" dirty="0">
                <a:solidFill>
                  <a:schemeClr val="tx1"/>
                </a:solidFill>
                <a:effectLst/>
                <a:latin typeface="+mn-lt"/>
                <a:ea typeface="+mn-ea"/>
                <a:cs typeface="+mn-cs"/>
              </a:rPr>
              <a:t>Ensure high-speed web traffic with minimal latency</a:t>
            </a:r>
          </a:p>
          <a:p>
            <a:r>
              <a:rPr lang="en-US" sz="1200" b="0" i="0" kern="1200" dirty="0">
                <a:solidFill>
                  <a:schemeClr val="tx1"/>
                </a:solidFill>
                <a:effectLst/>
                <a:latin typeface="+mn-lt"/>
                <a:ea typeface="+mn-ea"/>
                <a:cs typeface="+mn-cs"/>
              </a:rPr>
              <a:t>Defend against targeted application-layer attacks</a:t>
            </a:r>
          </a:p>
          <a:p>
            <a:r>
              <a:rPr lang="en-US" sz="1200" b="0" i="0" kern="1200" dirty="0">
                <a:solidFill>
                  <a:schemeClr val="tx1"/>
                </a:solidFill>
                <a:effectLst/>
                <a:latin typeface="+mn-lt"/>
                <a:ea typeface="+mn-ea"/>
                <a:cs typeface="+mn-cs"/>
              </a:rPr>
              <a:t>Protect against volumetric attacks on network infrastructure</a:t>
            </a:r>
          </a:p>
          <a:p>
            <a:endParaRPr lang="nl-NL" dirty="0"/>
          </a:p>
          <a:p>
            <a:endParaRPr lang="nl-NL" dirty="0"/>
          </a:p>
          <a:p>
            <a:r>
              <a:rPr lang="nl-NL" dirty="0"/>
              <a:t>https://blogs.oracle.com/cloud-infrastructure/oracle-cloud-infrastructure-is-ready-for-any-and-all-workloads</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4314549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https://map.internetintel.oracle.com/</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17437066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https://twitter.com/InternetIntel</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49</a:t>
            </a:fld>
            <a:endParaRPr lang="nl-NL"/>
          </a:p>
        </p:txBody>
      </p:sp>
    </p:spTree>
    <p:extLst>
      <p:ext uri="{BB962C8B-B14F-4D97-AF65-F5344CB8AC3E}">
        <p14:creationId xmlns:p14="http://schemas.microsoft.com/office/powerpoint/2010/main" val="1737176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https://www.oracle.com/openworld/on-demand.html?bcid=5853085984001</a:t>
            </a:r>
          </a:p>
          <a:p>
            <a:r>
              <a:rPr lang="nl-NL" dirty="0"/>
              <a:t>Time: 43:25</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61</a:t>
            </a:fld>
            <a:endParaRPr lang="nl-NL"/>
          </a:p>
        </p:txBody>
      </p:sp>
    </p:spTree>
    <p:extLst>
      <p:ext uri="{BB962C8B-B14F-4D97-AF65-F5344CB8AC3E}">
        <p14:creationId xmlns:p14="http://schemas.microsoft.com/office/powerpoint/2010/main" val="38098008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68</a:t>
            </a:fld>
            <a:endParaRPr lang="nl-NL"/>
          </a:p>
        </p:txBody>
      </p:sp>
    </p:spTree>
    <p:extLst>
      <p:ext uri="{BB962C8B-B14F-4D97-AF65-F5344CB8AC3E}">
        <p14:creationId xmlns:p14="http://schemas.microsoft.com/office/powerpoint/2010/main" val="506994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a:bodyPr>
          <a:lstStyle/>
          <a:p>
            <a:pPr marL="0" indent="0">
              <a:lnSpc>
                <a:spcPct val="100000"/>
              </a:lnSpc>
              <a:buClr>
                <a:srgbClr val="FFFFFF"/>
              </a:buClr>
              <a:buFont typeface="Arial" panose="020B0604020202020204" pitchFamily="34" charset="0"/>
              <a:buNone/>
            </a:pPr>
            <a:endParaRPr lang="en-US" baseline="0"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10625113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0" dirty="0"/>
              <a:t>Core acritical</a:t>
            </a:r>
            <a:r>
              <a:rPr lang="en-US" b="0" baseline="0" dirty="0"/>
              <a:t> choices are optimized for Security and Performance.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0" baseline="0" dirty="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0" baseline="0" dirty="0"/>
              <a:t>Our physical network design is flat and non-oversubscribed.</a:t>
            </a:r>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endParaRPr lang="en-US" b="0" baseline="0" dirty="0"/>
          </a:p>
          <a:p>
            <a:pPr marL="228600" marR="0" indent="-228600" algn="l" defTabSz="914400" rtl="0" eaLnBrk="1" fontAlgn="auto" latinLnBrk="0" hangingPunct="1">
              <a:lnSpc>
                <a:spcPct val="100000"/>
              </a:lnSpc>
              <a:spcBef>
                <a:spcPts val="0"/>
              </a:spcBef>
              <a:spcAft>
                <a:spcPts val="0"/>
              </a:spcAft>
              <a:buClrTx/>
              <a:buSzTx/>
              <a:buFontTx/>
              <a:buAutoNum type="alphaLcParenR"/>
              <a:tabLst/>
              <a:defRPr/>
            </a:pPr>
            <a:r>
              <a:rPr lang="en-US" b="0" baseline="0" dirty="0"/>
              <a:t>Our secret </a:t>
            </a:r>
            <a:r>
              <a:rPr lang="en-US" b="0" baseline="0" dirty="0" err="1"/>
              <a:t>saus</a:t>
            </a:r>
            <a:r>
              <a:rPr lang="en-US" b="0" baseline="0" dirty="0"/>
              <a:t> is off box </a:t>
            </a:r>
            <a:r>
              <a:rPr lang="en-US" b="0" baseline="0" dirty="0" err="1"/>
              <a:t>virutalzoation</a:t>
            </a:r>
            <a:r>
              <a:rPr lang="en-US" b="0" baseline="0" dirty="0"/>
              <a:t>; As name suggests implemented Storage and Networking </a:t>
            </a:r>
            <a:r>
              <a:rPr lang="en-US" b="0" baseline="0" dirty="0" err="1"/>
              <a:t>virutaizont</a:t>
            </a:r>
            <a:r>
              <a:rPr lang="en-US" b="0" baseline="0" dirty="0"/>
              <a:t> is built out side server (unlike other clouds everything is on the hypervisor). It has two advantages a) No provider SW runs on your machine. Hence secure. And b) We can offer you bare metal server on-demand.</a:t>
            </a:r>
            <a:endParaRPr lang="en-US" b="0" dirty="0"/>
          </a:p>
          <a:p>
            <a:endParaRPr lang="en-US" dirty="0"/>
          </a:p>
        </p:txBody>
      </p:sp>
      <p:sp>
        <p:nvSpPr>
          <p:cNvPr id="4" name="Slide Number Placeholder 3"/>
          <p:cNvSpPr>
            <a:spLocks noGrp="1"/>
          </p:cNvSpPr>
          <p:nvPr>
            <p:ph type="sldNum" sz="quarter" idx="5"/>
          </p:nvPr>
        </p:nvSpPr>
        <p:spPr/>
        <p:txBody>
          <a:bodyPr/>
          <a:lstStyle/>
          <a:p>
            <a:fld id="{1AC4E764-F93C-6649-94FE-E704901BC570}" type="slidenum">
              <a:rPr lang="en-US" smtClean="0"/>
              <a:t>5</a:t>
            </a:fld>
            <a:endParaRPr lang="en-US"/>
          </a:p>
        </p:txBody>
      </p:sp>
    </p:spTree>
    <p:extLst>
      <p:ext uri="{BB962C8B-B14F-4D97-AF65-F5344CB8AC3E}">
        <p14:creationId xmlns:p14="http://schemas.microsoft.com/office/powerpoint/2010/main" val="19330595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46F4A0-A11D-4C3C-918E-9F6FDC4487AB}"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4857665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299781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en-US" smtClean="0"/>
              <a:t>13</a:t>
            </a:fld>
            <a:endParaRPr lang="en-US" dirty="0"/>
          </a:p>
        </p:txBody>
      </p:sp>
    </p:spTree>
    <p:extLst>
      <p:ext uri="{BB962C8B-B14F-4D97-AF65-F5344CB8AC3E}">
        <p14:creationId xmlns:p14="http://schemas.microsoft.com/office/powerpoint/2010/main" val="25867083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solidFill>
                  <a:srgbClr val="000000"/>
                </a:solidFill>
              </a:rPr>
              <a:t>High Availability architectures require fault isolated building blocks.  </a:t>
            </a:r>
          </a:p>
          <a:p>
            <a:r>
              <a:rPr lang="en-US" dirty="0">
                <a:solidFill>
                  <a:srgbClr val="000000"/>
                </a:solidFill>
              </a:rPr>
              <a:t>We provide 3 physically close but fault isolated Availability Domains within a Region, allowing for synchronous replication and constant uptime for almost any disaster. </a:t>
            </a:r>
          </a:p>
          <a:p>
            <a:pPr defTabSz="931774">
              <a:spcBef>
                <a:spcPts val="611"/>
              </a:spcBef>
              <a:defRPr/>
            </a:pPr>
            <a:r>
              <a:rPr lang="en-US" dirty="0">
                <a:solidFill>
                  <a:srgbClr val="000000"/>
                </a:solidFill>
              </a:rPr>
              <a:t>Each Availability Domain is an </a:t>
            </a:r>
            <a:r>
              <a:rPr lang="en-US" dirty="0"/>
              <a:t>Independent</a:t>
            </a:r>
            <a:r>
              <a:rPr lang="en-US" baseline="0" dirty="0"/>
              <a:t> data center, with independent power and network.</a:t>
            </a:r>
          </a:p>
          <a:p>
            <a:r>
              <a:rPr lang="en-US" dirty="0">
                <a:solidFill>
                  <a:srgbClr val="000000"/>
                </a:solidFill>
              </a:rPr>
              <a:t>Multiple Regions with a high bandwidth network and easy connectivity to support recovery for truly catastrophic events.</a:t>
            </a:r>
            <a:endParaRPr lang="en-US" dirty="0"/>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solidFill>
                  <a:srgbClr val="5F5F5F"/>
                </a:solidFill>
              </a:rPr>
              <a:pPr/>
              <a:t>14</a:t>
            </a:fld>
            <a:endParaRPr lang="uk-UA" dirty="0">
              <a:solidFill>
                <a:srgbClr val="5F5F5F"/>
              </a:solidFill>
            </a:endParaRPr>
          </a:p>
        </p:txBody>
      </p:sp>
    </p:spTree>
    <p:extLst>
      <p:ext uri="{BB962C8B-B14F-4D97-AF65-F5344CB8AC3E}">
        <p14:creationId xmlns:p14="http://schemas.microsoft.com/office/powerpoint/2010/main" val="42928349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Eye</a:t>
            </a:r>
            <a:r>
              <a:rPr lang="en-US" baseline="0" dirty="0"/>
              <a:t> chart ..</a:t>
            </a:r>
          </a:p>
          <a:p>
            <a:endParaRPr lang="en-US" baseline="0" dirty="0"/>
          </a:p>
          <a:p>
            <a:r>
              <a:rPr lang="en-US" baseline="0" dirty="0"/>
              <a:t>For the last four year, we have been </a:t>
            </a:r>
            <a:r>
              <a:rPr lang="en-US" baseline="0" dirty="0" err="1"/>
              <a:t>budilgin</a:t>
            </a:r>
            <a:r>
              <a:rPr lang="en-US" baseline="0" dirty="0"/>
              <a:t> ..</a:t>
            </a:r>
          </a:p>
          <a:p>
            <a:endParaRPr lang="en-US" baseline="0" dirty="0"/>
          </a:p>
          <a:p>
            <a:r>
              <a:rPr lang="en-US" baseline="0" dirty="0"/>
              <a:t>Core service </a:t>
            </a:r>
            <a:r>
              <a:rPr lang="is-IS" baseline="0" dirty="0"/>
              <a:t>…</a:t>
            </a:r>
          </a:p>
          <a:p>
            <a:endParaRPr lang="is-IS" baseline="0" dirty="0"/>
          </a:p>
          <a:p>
            <a:r>
              <a:rPr lang="is-IS" baseline="0" dirty="0"/>
              <a:t>Data services ..</a:t>
            </a:r>
          </a:p>
          <a:p>
            <a:endParaRPr lang="is-IS" baseline="0" dirty="0"/>
          </a:p>
          <a:p>
            <a:r>
              <a:rPr lang="is-IS" baseline="0" dirty="0"/>
              <a:t>Next laryer services ...to help deploy your applciations faster.</a:t>
            </a:r>
          </a:p>
          <a:p>
            <a:endParaRPr lang="is-IS" baseline="0" dirty="0"/>
          </a:p>
          <a:p>
            <a:r>
              <a:rPr lang="is-IS" baseline="0" dirty="0"/>
              <a:t>And a vibrant third party ecosystem</a:t>
            </a:r>
          </a:p>
          <a:p>
            <a:endParaRPr lang="is-IS" baseline="0" dirty="0"/>
          </a:p>
          <a:p>
            <a:r>
              <a:rPr lang="is-IS" baseline="0" dirty="0"/>
              <a:t>Key takeaway – If you have an pplication that neds to be deployed in the cloud, we can do it the way you want to.</a:t>
            </a:r>
          </a:p>
          <a:p>
            <a:endParaRPr lang="is-IS" baseline="0" dirty="0"/>
          </a:p>
          <a:p>
            <a:endParaRPr lang="en-US" baseline="0" dirty="0"/>
          </a:p>
        </p:txBody>
      </p:sp>
      <p:sp>
        <p:nvSpPr>
          <p:cNvPr id="4" name="Slide Number Placeholder 3"/>
          <p:cNvSpPr>
            <a:spLocks noGrp="1"/>
          </p:cNvSpPr>
          <p:nvPr>
            <p:ph type="sldNum" sz="quarter" idx="10"/>
          </p:nvPr>
        </p:nvSpPr>
        <p:spPr/>
        <p:txBody>
          <a:bodyPr/>
          <a:lstStyle/>
          <a:p>
            <a:fld id="{8C72D9AE-7182-4680-8F79-479C4181FF08}" type="slidenum">
              <a:rPr lang="en-US" smtClean="0"/>
              <a:t>16</a:t>
            </a:fld>
            <a:endParaRPr lang="en-US" dirty="0"/>
          </a:p>
        </p:txBody>
      </p:sp>
    </p:spTree>
    <p:extLst>
      <p:ext uri="{BB962C8B-B14F-4D97-AF65-F5344CB8AC3E}">
        <p14:creationId xmlns:p14="http://schemas.microsoft.com/office/powerpoint/2010/main" val="2046961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kern="1200" dirty="0">
                <a:solidFill>
                  <a:schemeClr val="tx1"/>
                </a:solidFill>
                <a:effectLst/>
                <a:latin typeface="+mn-lt"/>
                <a:ea typeface="+mn-ea"/>
                <a:cs typeface="+mn-cs"/>
              </a:rPr>
              <a:t>Clay </a:t>
            </a:r>
            <a:r>
              <a:rPr lang="en-US" sz="1200" b="1" i="0" kern="1200" dirty="0" err="1">
                <a:solidFill>
                  <a:schemeClr val="tx1"/>
                </a:solidFill>
                <a:effectLst/>
                <a:latin typeface="+mn-lt"/>
                <a:ea typeface="+mn-ea"/>
                <a:cs typeface="+mn-cs"/>
              </a:rPr>
              <a:t>Magouyrk</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 Senior Vice President, Software Development, Oracle</a:t>
            </a:r>
          </a:p>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18</a:t>
            </a:fld>
            <a:endParaRPr lang="nl-NL"/>
          </a:p>
        </p:txBody>
      </p:sp>
    </p:spTree>
    <p:extLst>
      <p:ext uri="{BB962C8B-B14F-4D97-AF65-F5344CB8AC3E}">
        <p14:creationId xmlns:p14="http://schemas.microsoft.com/office/powerpoint/2010/main" val="353091761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jp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3.xml"/><Relationship Id="rId5" Type="http://schemas.openxmlformats.org/officeDocument/2006/relationships/image" Target="../media/image27.png"/><Relationship Id="rId4" Type="http://schemas.openxmlformats.org/officeDocument/2006/relationships/image" Target="../media/image2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jpe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1.jpe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Review of Oracle OpenWorld &amp; CodeOne 2018 - #oowamis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 #oowamis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 #oowamis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 #oowamis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Review of Oracle OpenWorld &amp; CodeOne 2018 - #oowamis</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57F48C-F263-4ADE-AFB7-C7D33886D778}"/>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622E3FF6-6C9A-4D61-95D5-EB59C94D945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135985D1-5B1A-47F2-B85D-319EB52849E5}"/>
              </a:ext>
            </a:extLst>
          </p:cNvPr>
          <p:cNvSpPr>
            <a:spLocks noGrp="1"/>
          </p:cNvSpPr>
          <p:nvPr>
            <p:ph type="dt" sz="half" idx="10"/>
          </p:nvPr>
        </p:nvSpPr>
        <p:spPr/>
        <p:txBody>
          <a:bodyPr/>
          <a:lstStyle/>
          <a:p>
            <a:endParaRPr lang="nl-NL"/>
          </a:p>
        </p:txBody>
      </p:sp>
      <p:sp>
        <p:nvSpPr>
          <p:cNvPr id="5" name="Footer Placeholder 4">
            <a:extLst>
              <a:ext uri="{FF2B5EF4-FFF2-40B4-BE49-F238E27FC236}">
                <a16:creationId xmlns:a16="http://schemas.microsoft.com/office/drawing/2014/main" id="{AF1682B0-AA97-4E08-B865-1D0F35F78177}"/>
              </a:ext>
            </a:extLst>
          </p:cNvPr>
          <p:cNvSpPr>
            <a:spLocks noGrp="1"/>
          </p:cNvSpPr>
          <p:nvPr>
            <p:ph type="ftr" sz="quarter" idx="11"/>
          </p:nvPr>
        </p:nvSpPr>
        <p:spPr/>
        <p:txBody>
          <a:bodyPr/>
          <a:lstStyle/>
          <a:p>
            <a:r>
              <a:rPr lang="en-US"/>
              <a:t>Review of Oracle OpenWorld &amp; CodeOne 2018 - #oowamis</a:t>
            </a:r>
            <a:endParaRPr lang="nl-NL" dirty="0"/>
          </a:p>
        </p:txBody>
      </p:sp>
      <p:sp>
        <p:nvSpPr>
          <p:cNvPr id="6" name="Slide Number Placeholder 5">
            <a:extLst>
              <a:ext uri="{FF2B5EF4-FFF2-40B4-BE49-F238E27FC236}">
                <a16:creationId xmlns:a16="http://schemas.microsoft.com/office/drawing/2014/main" id="{7DEE5024-0C10-48E6-9582-A04EF5456ADA}"/>
              </a:ext>
            </a:extLst>
          </p:cNvPr>
          <p:cNvSpPr>
            <a:spLocks noGrp="1"/>
          </p:cNvSpPr>
          <p:nvPr>
            <p:ph type="sldNum" sz="quarter" idx="12"/>
          </p:nvPr>
        </p:nvSpPr>
        <p:spPr/>
        <p:txBody>
          <a:bodyPr/>
          <a:lstStyle/>
          <a:p>
            <a:fld id="{14F1411D-0280-154F-AEAC-4C20B7AA46B2}" type="slidenum">
              <a:rPr lang="nl-NL" smtClean="0"/>
              <a:pPr/>
              <a:t>‹#›</a:t>
            </a:fld>
            <a:endParaRPr lang="nl-NL" dirty="0"/>
          </a:p>
        </p:txBody>
      </p:sp>
    </p:spTree>
    <p:extLst>
      <p:ext uri="{BB962C8B-B14F-4D97-AF65-F5344CB8AC3E}">
        <p14:creationId xmlns:p14="http://schemas.microsoft.com/office/powerpoint/2010/main" val="4254319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a:t>Review of Oracle OpenWorld &amp; CodeOne 2018 - #oowamis</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83090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a:p>
        </p:txBody>
      </p:sp>
      <p:sp>
        <p:nvSpPr>
          <p:cNvPr id="4" name="Footer Placeholder 3"/>
          <p:cNvSpPr>
            <a:spLocks noGrp="1"/>
          </p:cNvSpPr>
          <p:nvPr>
            <p:ph type="ftr" sz="quarter" idx="11"/>
          </p:nvPr>
        </p:nvSpPr>
        <p:spPr/>
        <p:txBody>
          <a:bodyPr/>
          <a:lstStyle/>
          <a:p>
            <a:r>
              <a:rPr lang="en-US"/>
              <a:t>Review of Oracle OpenWorld &amp; CodeOne 2018 - #oowamis</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8"/>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907302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 #oowamis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 #oowamis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 #oowamis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Review of Oracle OpenWorld &amp; CodeOne 2018 - #oowamis</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 #oowamis</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userDrawn="1">
  <p:cSld name="OOW18 Promo-Burgund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
        <p:nvSpPr>
          <p:cNvPr id="2" name="Date Placeholder 1"/>
          <p:cNvSpPr>
            <a:spLocks noGrp="1"/>
          </p:cNvSpPr>
          <p:nvPr>
            <p:ph type="dt" sz="half" idx="10"/>
          </p:nvPr>
        </p:nvSpPr>
        <p:spPr/>
        <p:txBody>
          <a:bodyPr/>
          <a:lstStyle>
            <a:lvl1pPr>
              <a:defRPr>
                <a:solidFill>
                  <a:schemeClr val="bg1"/>
                </a:solidFill>
              </a:defRPr>
            </a:lvl1pPr>
          </a:lstStyle>
          <a:p>
            <a:endParaRPr lang="en-US" dirty="0"/>
          </a:p>
        </p:txBody>
      </p:sp>
      <p:sp>
        <p:nvSpPr>
          <p:cNvPr id="3" name="Footer Placeholder 2"/>
          <p:cNvSpPr>
            <a:spLocks noGrp="1"/>
          </p:cNvSpPr>
          <p:nvPr>
            <p:ph type="ftr" sz="quarter" idx="11"/>
          </p:nvPr>
        </p:nvSpPr>
        <p:spPr/>
        <p:txBody>
          <a:bodyPr/>
          <a:lstStyle>
            <a:lvl1pPr>
              <a:defRPr>
                <a:solidFill>
                  <a:schemeClr val="bg1"/>
                </a:solidFill>
              </a:defRPr>
            </a:lvl1pPr>
          </a:lstStyle>
          <a:p>
            <a:r>
              <a:rPr lang="en-US"/>
              <a:t>Review of Oracle OpenWorld &amp; CodeOne 2018 - #oowamis</a:t>
            </a:r>
            <a:endParaRPr lang="en-US" dirty="0"/>
          </a:p>
        </p:txBody>
      </p:sp>
      <p:sp>
        <p:nvSpPr>
          <p:cNvPr id="6" name="TextBox 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chemeClr val="bg1"/>
                </a:solidFill>
              </a:rPr>
              <a:t>Copyright © </a:t>
            </a:r>
            <a:r>
              <a:rPr lang="en-US" sz="638" dirty="0">
                <a:solidFill>
                  <a:schemeClr val="bg1"/>
                </a:solidFill>
              </a:rPr>
              <a:t>2018,</a:t>
            </a:r>
            <a:r>
              <a:rPr sz="638" dirty="0">
                <a:solidFill>
                  <a:schemeClr val="bg1"/>
                </a:solidFill>
              </a:rPr>
              <a:t> Oracle and/or its affiliates. All rights reserved.  |</a:t>
            </a:r>
          </a:p>
        </p:txBody>
      </p:sp>
    </p:spTree>
    <p:extLst>
      <p:ext uri="{BB962C8B-B14F-4D97-AF65-F5344CB8AC3E}">
        <p14:creationId xmlns:p14="http://schemas.microsoft.com/office/powerpoint/2010/main" val="738273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userDrawn="1">
  <p:cSld name="OOW18 Promo SF 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Oracle logo in white on red staging background" title="Oracle red badge logo"/>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
        <p:nvSpPr>
          <p:cNvPr id="3" name="TextBox 2"/>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chemeClr val="bg1"/>
                </a:solidFill>
              </a:rPr>
              <a:t>Copyright © </a:t>
            </a:r>
            <a:r>
              <a:rPr lang="en-US" sz="638" dirty="0">
                <a:solidFill>
                  <a:schemeClr val="bg1"/>
                </a:solidFill>
              </a:rPr>
              <a:t>2018,</a:t>
            </a:r>
            <a:r>
              <a:rPr sz="638" dirty="0">
                <a:solidFill>
                  <a:schemeClr val="bg1"/>
                </a:solidFill>
              </a:rPr>
              <a:t> Oracle and/or its affiliates. All rights reserved.  |</a:t>
            </a:r>
          </a:p>
        </p:txBody>
      </p:sp>
      <p:sp>
        <p:nvSpPr>
          <p:cNvPr id="2" name="Date Placeholder 1"/>
          <p:cNvSpPr>
            <a:spLocks noGrp="1"/>
          </p:cNvSpPr>
          <p:nvPr>
            <p:ph type="dt" sz="half" idx="10"/>
          </p:nvPr>
        </p:nvSpPr>
        <p:spPr/>
        <p:txBody>
          <a:bodyPr/>
          <a:lstStyle>
            <a:lvl1pPr>
              <a:defRPr>
                <a:solidFill>
                  <a:schemeClr val="bg1"/>
                </a:solidFill>
              </a:defRPr>
            </a:lvl1pPr>
          </a:lstStyle>
          <a:p>
            <a:endParaRPr lang="en-US" dirty="0"/>
          </a:p>
        </p:txBody>
      </p:sp>
      <p:sp>
        <p:nvSpPr>
          <p:cNvPr id="5" name="Footer Placeholder 4"/>
          <p:cNvSpPr>
            <a:spLocks noGrp="1"/>
          </p:cNvSpPr>
          <p:nvPr>
            <p:ph type="ftr" sz="quarter" idx="11"/>
          </p:nvPr>
        </p:nvSpPr>
        <p:spPr/>
        <p:txBody>
          <a:bodyPr/>
          <a:lstStyle>
            <a:lvl1pPr>
              <a:defRPr>
                <a:solidFill>
                  <a:schemeClr val="bg1"/>
                </a:solidFill>
              </a:defRPr>
            </a:lvl1pPr>
          </a:lstStyle>
          <a:p>
            <a:r>
              <a:rPr lang="en-US"/>
              <a:t>Review of Oracle OpenWorld &amp; CodeOne 2018 - #oowamis</a:t>
            </a:r>
            <a:endParaRPr lang="en-US" dirty="0"/>
          </a:p>
        </p:txBody>
      </p:sp>
      <p:sp>
        <p:nvSpPr>
          <p:cNvPr id="6" name="TextBox 5"/>
          <p:cNvSpPr txBox="1"/>
          <p:nvPr userDrawn="1"/>
        </p:nvSpPr>
        <p:spPr>
          <a:xfrm>
            <a:off x="-8368940" y="-4777740"/>
            <a:ext cx="685979" cy="685800"/>
          </a:xfrm>
          <a:prstGeom prst="rect">
            <a:avLst/>
          </a:prstGeom>
          <a:noFill/>
        </p:spPr>
        <p:txBody>
          <a:bodyPr wrap="none" lIns="0" tIns="0" rIns="0" bIns="0" rtlCol="0">
            <a:noAutofit/>
          </a:bodyPr>
          <a:lstStyle/>
          <a:p>
            <a:pPr>
              <a:lnSpc>
                <a:spcPct val="90000"/>
              </a:lnSpc>
            </a:pPr>
            <a:endParaRPr lang="en-US" sz="1013" dirty="0"/>
          </a:p>
        </p:txBody>
      </p:sp>
    </p:spTree>
    <p:extLst>
      <p:ext uri="{BB962C8B-B14F-4D97-AF65-F5344CB8AC3E}">
        <p14:creationId xmlns:p14="http://schemas.microsoft.com/office/powerpoint/2010/main" val="2578626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type="blank">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2867343" y="2132870"/>
            <a:ext cx="3409314" cy="427160"/>
          </a:xfrm>
          <a:prstGeom prst="rect">
            <a:avLst/>
          </a:prstGeom>
        </p:spPr>
      </p:pic>
      <p:grpSp>
        <p:nvGrpSpPr>
          <p:cNvPr id="10"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grpSp>
    </p:spTree>
    <p:extLst>
      <p:ext uri="{BB962C8B-B14F-4D97-AF65-F5344CB8AC3E}">
        <p14:creationId xmlns:p14="http://schemas.microsoft.com/office/powerpoint/2010/main" val="3428027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endParaRPr dirty="0"/>
          </a:p>
        </p:txBody>
      </p:sp>
      <p:sp>
        <p:nvSpPr>
          <p:cNvPr id="4" name="Footer Placeholder 3"/>
          <p:cNvSpPr>
            <a:spLocks noGrp="1"/>
          </p:cNvSpPr>
          <p:nvPr>
            <p:ph type="ftr" sz="quarter" idx="11"/>
          </p:nvPr>
        </p:nvSpPr>
        <p:spPr/>
        <p:txBody>
          <a:bodyPr/>
          <a:lstStyle/>
          <a:p>
            <a:r>
              <a:rPr lang="en-US"/>
              <a:t>Review of Oracle OpenWorld &amp; CodeOne 2018 - #oowamis</a:t>
            </a:r>
            <a:endParaRPr dirty="0"/>
          </a:p>
        </p:txBody>
      </p:sp>
      <p:sp>
        <p:nvSpPr>
          <p:cNvPr id="5" name="Slide Number Placeholder 4"/>
          <p:cNvSpPr>
            <a:spLocks noGrp="1"/>
          </p:cNvSpPr>
          <p:nvPr>
            <p:ph type="sldNum" sz="quarter" idx="12"/>
          </p:nvPr>
        </p:nvSpPr>
        <p:spPr/>
        <p:txBody>
          <a:bodyPr/>
          <a:lstStyle/>
          <a:p>
            <a:fld id="{C51EAA63-D034-42AE-91FA-B13B9518C7BE}" type="slidenum">
              <a:rPr/>
              <a:t>‹#›</a:t>
            </a:fld>
            <a:endParaRPr dirty="0"/>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1321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endParaRPr dirty="0"/>
          </a:p>
        </p:txBody>
      </p:sp>
      <p:sp>
        <p:nvSpPr>
          <p:cNvPr id="5" name="Footer Placeholder 4"/>
          <p:cNvSpPr>
            <a:spLocks noGrp="1"/>
          </p:cNvSpPr>
          <p:nvPr>
            <p:ph type="ftr" sz="quarter" idx="11"/>
          </p:nvPr>
        </p:nvSpPr>
        <p:spPr/>
        <p:txBody>
          <a:bodyPr/>
          <a:lstStyle/>
          <a:p>
            <a:r>
              <a:rPr lang="en-US"/>
              <a:t>Review of Oracle OpenWorld &amp; CodeOne 2018 - #oowamis</a:t>
            </a:r>
            <a:endParaRPr dirty="0"/>
          </a:p>
        </p:txBody>
      </p:sp>
      <p:sp>
        <p:nvSpPr>
          <p:cNvPr id="6" name="Slide Number Placeholder 5"/>
          <p:cNvSpPr>
            <a:spLocks noGrp="1"/>
          </p:cNvSpPr>
          <p:nvPr>
            <p:ph type="sldNum" sz="quarter" idx="12"/>
          </p:nvPr>
        </p:nvSpPr>
        <p:spPr/>
        <p:txBody>
          <a:bodyPr/>
          <a:lstStyle/>
          <a:p>
            <a:fld id="{C51EAA63-D034-42AE-91FA-B13B9518C7BE}" type="slidenum">
              <a:rPr/>
              <a:t>‹#›</a:t>
            </a:fld>
            <a:endParaRPr dirty="0"/>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3450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29_Custom Layout">
    <p:bg>
      <p:bgPr>
        <a:blipFill dpi="0" rotWithShape="1">
          <a:blip r:embed="rId2" cstate="screen">
            <a:alphaModFix amt="80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519CF6D-8193-CE4F-ACFE-339A3749ED42}"/>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5027" r="8651"/>
          <a:stretch/>
        </p:blipFill>
        <p:spPr>
          <a:xfrm flipH="1">
            <a:off x="544" y="10570"/>
            <a:ext cx="9143455" cy="5132930"/>
          </a:xfrm>
          <a:prstGeom prst="rect">
            <a:avLst/>
          </a:prstGeom>
        </p:spPr>
      </p:pic>
      <p:sp>
        <p:nvSpPr>
          <p:cNvPr id="8" name="Rectangle 7"/>
          <p:cNvSpPr/>
          <p:nvPr userDrawn="1"/>
        </p:nvSpPr>
        <p:spPr>
          <a:xfrm>
            <a:off x="545" y="3257551"/>
            <a:ext cx="9143455" cy="1239824"/>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solidFill>
                <a:srgbClr val="FFFFFF"/>
              </a:solidFill>
            </a:endParaRPr>
          </a:p>
        </p:txBody>
      </p:sp>
      <p:sp>
        <p:nvSpPr>
          <p:cNvPr id="2" name="Title 1"/>
          <p:cNvSpPr>
            <a:spLocks noGrp="1"/>
          </p:cNvSpPr>
          <p:nvPr>
            <p:ph type="title" hasCustomPrompt="1"/>
          </p:nvPr>
        </p:nvSpPr>
        <p:spPr>
          <a:xfrm>
            <a:off x="536852" y="3257551"/>
            <a:ext cx="7978498" cy="1239824"/>
          </a:xfrm>
          <a:prstGeom prst="rect">
            <a:avLst/>
          </a:prstGeom>
        </p:spPr>
        <p:txBody>
          <a:bodyPr anchor="ctr"/>
          <a:lstStyle>
            <a:lvl1pPr>
              <a:defRPr>
                <a:solidFill>
                  <a:schemeClr val="bg1"/>
                </a:solidFill>
              </a:defRPr>
            </a:lvl1pPr>
          </a:lstStyle>
          <a:p>
            <a:r>
              <a:rPr lang="en-US" dirty="0"/>
              <a:t>What is cloud 2.0?</a:t>
            </a:r>
          </a:p>
        </p:txBody>
      </p:sp>
      <p:pic>
        <p:nvPicPr>
          <p:cNvPr id="10" name="Picture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144528" y="168531"/>
            <a:ext cx="2770872" cy="940730"/>
          </a:xfrm>
          <a:prstGeom prst="rect">
            <a:avLst/>
          </a:prstGeom>
        </p:spPr>
      </p:pic>
      <p:sp>
        <p:nvSpPr>
          <p:cNvPr id="6" name="TextBox 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FFFFFF"/>
                </a:solidFill>
              </a:rPr>
              <a:t>Copyright © 2018, Oracle and/or its affiliates. All rights reserved.  |</a:t>
            </a:r>
          </a:p>
        </p:txBody>
      </p:sp>
      <p:pic>
        <p:nvPicPr>
          <p:cNvPr id="7" name="Picture 6" descr="Oracle logo in white on red staging background" title="Oracle red badge logo"/>
          <p:cNvPicPr>
            <a:picLocks noChangeAspect="1"/>
          </p:cNvPicPr>
          <p:nvPr userDrawn="1"/>
        </p:nvPicPr>
        <p:blipFill>
          <a:blip r:embed="rId5" cstate="email">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9" name="Footer Placeholder 2"/>
          <p:cNvSpPr>
            <a:spLocks noGrp="1"/>
          </p:cNvSpPr>
          <p:nvPr>
            <p:ph type="ftr" sz="quarter" idx="11"/>
          </p:nvPr>
        </p:nvSpPr>
        <p:spPr>
          <a:xfrm>
            <a:off x="6467751" y="4917186"/>
            <a:ext cx="2027399" cy="137160"/>
          </a:xfrm>
        </p:spPr>
        <p:txBody>
          <a:bodyPr/>
          <a:lstStyle>
            <a:lvl1pPr>
              <a:defRPr>
                <a:solidFill>
                  <a:schemeClr val="bg1"/>
                </a:solidFill>
              </a:defRPr>
            </a:lvl1pPr>
          </a:lstStyle>
          <a:p>
            <a:r>
              <a:rPr lang="en-US">
                <a:solidFill>
                  <a:srgbClr val="FFFFFF"/>
                </a:solidFill>
              </a:rPr>
              <a:t>Review of Oracle OpenWorld &amp; CodeOne 2018 - #oowamis</a:t>
            </a:r>
          </a:p>
        </p:txBody>
      </p:sp>
    </p:spTree>
    <p:extLst>
      <p:ext uri="{BB962C8B-B14F-4D97-AF65-F5344CB8AC3E}">
        <p14:creationId xmlns:p14="http://schemas.microsoft.com/office/powerpoint/2010/main" val="306156484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Large Title and Subtitle">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C56DAD49-031D-514B-93D4-3348F81511F0}"/>
              </a:ext>
            </a:extLst>
          </p:cNvPr>
          <p:cNvSpPr>
            <a:spLocks noGrp="1"/>
          </p:cNvSpPr>
          <p:nvPr>
            <p:ph type="sldNum" sz="quarter" idx="4"/>
          </p:nvPr>
        </p:nvSpPr>
        <p:spPr>
          <a:xfrm>
            <a:off x="8697858" y="4798995"/>
            <a:ext cx="381900" cy="273844"/>
          </a:xfrm>
          <a:prstGeom prst="rect">
            <a:avLst/>
          </a:prstGeom>
        </p:spPr>
        <p:txBody>
          <a:bodyPr vert="horz" lIns="91440" tIns="45720" rIns="91440" bIns="45720" rtlCol="0" anchor="ctr"/>
          <a:lstStyle>
            <a:lvl1pPr algn="r">
              <a:defRPr sz="600">
                <a:solidFill>
                  <a:schemeClr val="accent1"/>
                </a:solidFill>
              </a:defRPr>
            </a:lvl1pPr>
          </a:lstStyle>
          <a:p>
            <a:fld id="{E5EA94A3-28C6-7247-97F8-F7F5D8834EA5}" type="slidenum">
              <a:rPr lang="en-US" smtClean="0"/>
              <a:pPr/>
              <a:t>‹#›</a:t>
            </a:fld>
            <a:endParaRPr lang="en-US" dirty="0"/>
          </a:p>
        </p:txBody>
      </p:sp>
      <p:sp>
        <p:nvSpPr>
          <p:cNvPr id="7" name="Text Placeholder 6">
            <a:extLst>
              <a:ext uri="{FF2B5EF4-FFF2-40B4-BE49-F238E27FC236}">
                <a16:creationId xmlns:a16="http://schemas.microsoft.com/office/drawing/2014/main" id="{81880D8F-6C42-7641-AF79-328BE3C39BFC}"/>
              </a:ext>
            </a:extLst>
          </p:cNvPr>
          <p:cNvSpPr>
            <a:spLocks noGrp="1"/>
          </p:cNvSpPr>
          <p:nvPr>
            <p:ph type="body" sz="quarter" idx="10" hasCustomPrompt="1"/>
          </p:nvPr>
        </p:nvSpPr>
        <p:spPr>
          <a:xfrm>
            <a:off x="72270" y="1427561"/>
            <a:ext cx="4626768" cy="725090"/>
          </a:xfrm>
          <a:prstGeom prst="rect">
            <a:avLst/>
          </a:prstGeom>
        </p:spPr>
        <p:txBody>
          <a:bodyPr anchor="b" anchorCtr="0"/>
          <a:lstStyle>
            <a:lvl1pPr marL="0" indent="0">
              <a:lnSpc>
                <a:spcPct val="70000"/>
              </a:lnSpc>
              <a:buNone/>
              <a:defRPr sz="2999" b="1" i="1" spc="-120" baseline="0">
                <a:solidFill>
                  <a:schemeClr val="accent6"/>
                </a:solidFill>
              </a:defRPr>
            </a:lvl1pPr>
          </a:lstStyle>
          <a:p>
            <a:pPr lvl="0"/>
            <a:r>
              <a:rPr lang="en-US" dirty="0"/>
              <a:t>EDIT MASTER TEXT STYLES</a:t>
            </a:r>
          </a:p>
        </p:txBody>
      </p:sp>
      <p:sp>
        <p:nvSpPr>
          <p:cNvPr id="9" name="Content Placeholder 8">
            <a:extLst>
              <a:ext uri="{FF2B5EF4-FFF2-40B4-BE49-F238E27FC236}">
                <a16:creationId xmlns:a16="http://schemas.microsoft.com/office/drawing/2014/main" id="{F14B6CFF-B944-D943-A7B9-492588E5344D}"/>
              </a:ext>
            </a:extLst>
          </p:cNvPr>
          <p:cNvSpPr>
            <a:spLocks noGrp="1"/>
          </p:cNvSpPr>
          <p:nvPr>
            <p:ph sz="quarter" idx="11" hasCustomPrompt="1"/>
          </p:nvPr>
        </p:nvSpPr>
        <p:spPr>
          <a:xfrm>
            <a:off x="103585" y="2152567"/>
            <a:ext cx="4587478" cy="544115"/>
          </a:xfrm>
          <a:prstGeom prst="rect">
            <a:avLst/>
          </a:prstGeom>
        </p:spPr>
        <p:txBody>
          <a:bodyPr/>
          <a:lstStyle>
            <a:lvl1pPr marL="0" indent="0">
              <a:buNone/>
              <a:defRPr sz="1499" i="1" spc="-90" baseline="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736705362"/>
      </p:ext>
    </p:extLst>
  </p:cSld>
  <p:clrMapOvr>
    <a:masterClrMapping/>
  </p:clrMapOvr>
  <p:extLst mod="1">
    <p:ext uri="{DCECCB84-F9BA-43D5-87BE-67443E8EF086}">
      <p15:sldGuideLst xmlns:p15="http://schemas.microsoft.com/office/powerpoint/2012/main">
        <p15:guide id="1" orient="horz" pos="1199">
          <p15:clr>
            <a:srgbClr val="FBAE40"/>
          </p15:clr>
        </p15:guide>
        <p15:guide id="2" pos="235">
          <p15:clr>
            <a:srgbClr val="FBAE40"/>
          </p15:clr>
        </p15:guide>
        <p15:guide id="3" pos="3940">
          <p15:clr>
            <a:srgbClr val="FBAE40"/>
          </p15:clr>
        </p15:guide>
        <p15:guide id="4" pos="87">
          <p15:clr>
            <a:srgbClr val="FBAE40"/>
          </p15:clr>
        </p15:guide>
        <p15:guide id="5" orient="horz" pos="1808">
          <p15:clr>
            <a:srgbClr val="FBAE40"/>
          </p15:clr>
        </p15:guide>
        <p15:guide id="6" orient="horz" pos="1607">
          <p15:clr>
            <a:srgbClr val="FBAE40"/>
          </p15:clr>
        </p15:guide>
        <p15:guide id="7" orient="horz" pos="2064">
          <p15:clr>
            <a:srgbClr val="FBAE40"/>
          </p15:clr>
        </p15:guide>
        <p15:guide id="8" pos="2793">
          <p15:clr>
            <a:srgbClr val="FBAE40"/>
          </p15:clr>
        </p15:guide>
        <p15:guide id="9" pos="54">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Large Title with Subtext">
    <p:spTree>
      <p:nvGrpSpPr>
        <p:cNvPr id="1" name=""/>
        <p:cNvGrpSpPr/>
        <p:nvPr/>
      </p:nvGrpSpPr>
      <p:grpSpPr>
        <a:xfrm>
          <a:off x="0" y="0"/>
          <a:ext cx="0" cy="0"/>
          <a:chOff x="0" y="0"/>
          <a:chExt cx="0" cy="0"/>
        </a:xfrm>
      </p:grpSpPr>
      <p:sp>
        <p:nvSpPr>
          <p:cNvPr id="6" name="Slide Number Placeholder 2">
            <a:extLst>
              <a:ext uri="{FF2B5EF4-FFF2-40B4-BE49-F238E27FC236}">
                <a16:creationId xmlns:a16="http://schemas.microsoft.com/office/drawing/2014/main" id="{C56DAD49-031D-514B-93D4-3348F81511F0}"/>
              </a:ext>
            </a:extLst>
          </p:cNvPr>
          <p:cNvSpPr>
            <a:spLocks noGrp="1"/>
          </p:cNvSpPr>
          <p:nvPr>
            <p:ph type="sldNum" sz="quarter" idx="4"/>
          </p:nvPr>
        </p:nvSpPr>
        <p:spPr>
          <a:xfrm>
            <a:off x="8697858" y="4798995"/>
            <a:ext cx="381900" cy="273844"/>
          </a:xfrm>
          <a:prstGeom prst="rect">
            <a:avLst/>
          </a:prstGeom>
        </p:spPr>
        <p:txBody>
          <a:bodyPr vert="horz" lIns="91440" tIns="45720" rIns="91440" bIns="45720" rtlCol="0" anchor="ctr"/>
          <a:lstStyle>
            <a:lvl1pPr algn="r">
              <a:defRPr sz="600">
                <a:solidFill>
                  <a:schemeClr val="accent1"/>
                </a:solidFill>
              </a:defRPr>
            </a:lvl1pPr>
          </a:lstStyle>
          <a:p>
            <a:fld id="{E5EA94A3-28C6-7247-97F8-F7F5D8834EA5}" type="slidenum">
              <a:rPr lang="en-US" smtClean="0"/>
              <a:pPr/>
              <a:t>‹#›</a:t>
            </a:fld>
            <a:endParaRPr lang="en-US" dirty="0"/>
          </a:p>
        </p:txBody>
      </p:sp>
      <p:sp>
        <p:nvSpPr>
          <p:cNvPr id="7" name="Text Placeholder 6">
            <a:extLst>
              <a:ext uri="{FF2B5EF4-FFF2-40B4-BE49-F238E27FC236}">
                <a16:creationId xmlns:a16="http://schemas.microsoft.com/office/drawing/2014/main" id="{81880D8F-6C42-7641-AF79-328BE3C39BFC}"/>
              </a:ext>
            </a:extLst>
          </p:cNvPr>
          <p:cNvSpPr>
            <a:spLocks noGrp="1"/>
          </p:cNvSpPr>
          <p:nvPr>
            <p:ph type="body" sz="quarter" idx="10" hasCustomPrompt="1"/>
          </p:nvPr>
        </p:nvSpPr>
        <p:spPr>
          <a:xfrm>
            <a:off x="72270" y="1427561"/>
            <a:ext cx="4626768" cy="725090"/>
          </a:xfrm>
          <a:prstGeom prst="rect">
            <a:avLst/>
          </a:prstGeom>
        </p:spPr>
        <p:txBody>
          <a:bodyPr anchor="b" anchorCtr="0"/>
          <a:lstStyle>
            <a:lvl1pPr marL="0" indent="0">
              <a:lnSpc>
                <a:spcPct val="70000"/>
              </a:lnSpc>
              <a:buNone/>
              <a:defRPr sz="2999" b="1" i="1" spc="-120" baseline="0">
                <a:solidFill>
                  <a:schemeClr val="accent6"/>
                </a:solidFill>
              </a:defRPr>
            </a:lvl1pPr>
          </a:lstStyle>
          <a:p>
            <a:pPr lvl="0"/>
            <a:r>
              <a:rPr lang="en-US" dirty="0"/>
              <a:t>EDIT MASTER TEXT STYLES</a:t>
            </a:r>
          </a:p>
        </p:txBody>
      </p:sp>
      <p:sp>
        <p:nvSpPr>
          <p:cNvPr id="9" name="Content Placeholder 8">
            <a:extLst>
              <a:ext uri="{FF2B5EF4-FFF2-40B4-BE49-F238E27FC236}">
                <a16:creationId xmlns:a16="http://schemas.microsoft.com/office/drawing/2014/main" id="{F14B6CFF-B944-D943-A7B9-492588E5344D}"/>
              </a:ext>
            </a:extLst>
          </p:cNvPr>
          <p:cNvSpPr>
            <a:spLocks noGrp="1"/>
          </p:cNvSpPr>
          <p:nvPr>
            <p:ph sz="quarter" idx="11" hasCustomPrompt="1"/>
          </p:nvPr>
        </p:nvSpPr>
        <p:spPr>
          <a:xfrm>
            <a:off x="79661" y="2152566"/>
            <a:ext cx="4587478" cy="2568290"/>
          </a:xfrm>
          <a:prstGeom prst="rect">
            <a:avLst/>
          </a:prstGeom>
        </p:spPr>
        <p:txBody>
          <a:bodyPr/>
          <a:lstStyle>
            <a:lvl1pPr marL="0" indent="0">
              <a:lnSpc>
                <a:spcPct val="80000"/>
              </a:lnSpc>
              <a:buNone/>
              <a:defRPr sz="1200" i="1" spc="0" baseline="0">
                <a:solidFill>
                  <a:schemeClr val="tx2"/>
                </a:solidFill>
              </a:defRPr>
            </a:lvl1pPr>
          </a:lstStyle>
          <a:p>
            <a:pPr lvl="0"/>
            <a:r>
              <a:rPr lang="en-US" dirty="0"/>
              <a:t>Edit master text styles</a:t>
            </a:r>
          </a:p>
        </p:txBody>
      </p:sp>
    </p:spTree>
    <p:extLst>
      <p:ext uri="{BB962C8B-B14F-4D97-AF65-F5344CB8AC3E}">
        <p14:creationId xmlns:p14="http://schemas.microsoft.com/office/powerpoint/2010/main" val="4048614316"/>
      </p:ext>
    </p:extLst>
  </p:cSld>
  <p:clrMapOvr>
    <a:masterClrMapping/>
  </p:clrMapOvr>
  <p:extLst mod="1">
    <p:ext uri="{DCECCB84-F9BA-43D5-87BE-67443E8EF086}">
      <p15:sldGuideLst xmlns:p15="http://schemas.microsoft.com/office/powerpoint/2012/main">
        <p15:guide id="1" orient="horz" pos="1199">
          <p15:clr>
            <a:srgbClr val="FBAE40"/>
          </p15:clr>
        </p15:guide>
        <p15:guide id="2" pos="235">
          <p15:clr>
            <a:srgbClr val="FBAE40"/>
          </p15:clr>
        </p15:guide>
        <p15:guide id="3" pos="3940">
          <p15:clr>
            <a:srgbClr val="FBAE40"/>
          </p15:clr>
        </p15:guide>
        <p15:guide id="4" pos="87">
          <p15:clr>
            <a:srgbClr val="FBAE40"/>
          </p15:clr>
        </p15:guide>
        <p15:guide id="5" orient="horz" pos="1808">
          <p15:clr>
            <a:srgbClr val="FBAE40"/>
          </p15:clr>
        </p15:guide>
        <p15:guide id="6" orient="horz" pos="1607">
          <p15:clr>
            <a:srgbClr val="FBAE40"/>
          </p15:clr>
        </p15:guide>
        <p15:guide id="7" orient="horz" pos="2064">
          <p15:clr>
            <a:srgbClr val="FBAE40"/>
          </p15:clr>
        </p15:guide>
        <p15:guide id="8" pos="2793">
          <p15:clr>
            <a:srgbClr val="FBAE40"/>
          </p15:clr>
        </p15:guide>
        <p15:guide id="9" pos="54">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1_Title 01 - Road">
    <p:spTree>
      <p:nvGrpSpPr>
        <p:cNvPr id="1" name=""/>
        <p:cNvGrpSpPr/>
        <p:nvPr/>
      </p:nvGrpSpPr>
      <p:grpSpPr>
        <a:xfrm>
          <a:off x="0" y="0"/>
          <a:ext cx="0" cy="0"/>
          <a:chOff x="0" y="0"/>
          <a:chExt cx="0" cy="0"/>
        </a:xfrm>
      </p:grpSpPr>
      <p:pic>
        <p:nvPicPr>
          <p:cNvPr id="16" name="Picture 15" descr="New CA Template Backgroun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6200000">
            <a:off x="-727136" y="727135"/>
            <a:ext cx="4350544" cy="2896271"/>
          </a:xfrm>
          <a:prstGeom prst="rect">
            <a:avLst/>
          </a:prstGeom>
        </p:spPr>
      </p:pic>
      <p:sp>
        <p:nvSpPr>
          <p:cNvPr id="6" name="Rectangle 5"/>
          <p:cNvSpPr/>
          <p:nvPr userDrawn="1"/>
        </p:nvSpPr>
        <p:spPr>
          <a:xfrm>
            <a:off x="0" y="-19049"/>
            <a:ext cx="3223932" cy="1743075"/>
          </a:xfrm>
          <a:prstGeom prst="rect">
            <a:avLst/>
          </a:prstGeom>
          <a:gradFill flip="none" rotWithShape="1">
            <a:gsLst>
              <a:gs pos="0">
                <a:schemeClr val="bg1"/>
              </a:gs>
              <a:gs pos="100000">
                <a:schemeClr val="bg1">
                  <a:alpha val="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013" dirty="0">
              <a:solidFill>
                <a:srgbClr val="FFFFFF"/>
              </a:solidFill>
              <a:latin typeface="Arial"/>
            </a:endParaRPr>
          </a:p>
        </p:txBody>
      </p:sp>
      <p:sp>
        <p:nvSpPr>
          <p:cNvPr id="11" name="Rectangle 10"/>
          <p:cNvSpPr/>
          <p:nvPr userDrawn="1"/>
        </p:nvSpPr>
        <p:spPr>
          <a:xfrm rot="5400000">
            <a:off x="58655" y="1273269"/>
            <a:ext cx="4290061" cy="1743529"/>
          </a:xfrm>
          <a:prstGeom prst="rect">
            <a:avLst/>
          </a:prstGeom>
          <a:gradFill flip="none" rotWithShape="1">
            <a:gsLst>
              <a:gs pos="0">
                <a:schemeClr val="bg1"/>
              </a:gs>
              <a:gs pos="100000">
                <a:schemeClr val="bg1">
                  <a:alpha val="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013" dirty="0">
              <a:solidFill>
                <a:srgbClr val="FFFFFF"/>
              </a:solidFill>
              <a:latin typeface="Arial"/>
            </a:endParaRPr>
          </a:p>
        </p:txBody>
      </p:sp>
      <p:sp>
        <p:nvSpPr>
          <p:cNvPr id="8" name="Rectangle 7"/>
          <p:cNvSpPr/>
          <p:nvPr userDrawn="1"/>
        </p:nvSpPr>
        <p:spPr>
          <a:xfrm rot="10800000">
            <a:off x="0" y="2901314"/>
            <a:ext cx="3122632" cy="1571625"/>
          </a:xfrm>
          <a:prstGeom prst="rect">
            <a:avLst/>
          </a:prstGeom>
          <a:gradFill flip="none" rotWithShape="1">
            <a:gsLst>
              <a:gs pos="0">
                <a:schemeClr val="bg1"/>
              </a:gs>
              <a:gs pos="100000">
                <a:schemeClr val="bg1">
                  <a:alpha val="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013" dirty="0">
              <a:solidFill>
                <a:srgbClr val="FFFFFF"/>
              </a:solidFill>
              <a:latin typeface="Arial"/>
            </a:endParaRPr>
          </a:p>
        </p:txBody>
      </p:sp>
      <p:sp>
        <p:nvSpPr>
          <p:cNvPr id="14" name="Content Placeholder 18"/>
          <p:cNvSpPr>
            <a:spLocks noGrp="1"/>
          </p:cNvSpPr>
          <p:nvPr>
            <p:ph sz="quarter" idx="10"/>
          </p:nvPr>
        </p:nvSpPr>
        <p:spPr>
          <a:xfrm>
            <a:off x="1190935" y="1290638"/>
            <a:ext cx="7468355" cy="3259931"/>
          </a:xfrm>
          <a:prstGeom prst="rect">
            <a:avLst/>
          </a:prstGeom>
        </p:spPr>
        <p:txBody>
          <a:bodyPr vert="horz"/>
          <a:lstStyle>
            <a:lvl1pPr marL="0" indent="0">
              <a:buFontTx/>
              <a:buNone/>
              <a:defRPr sz="2100"/>
            </a:lvl1pPr>
            <a:lvl2pPr>
              <a:defRPr sz="1800"/>
            </a:lvl2pPr>
            <a:lvl3pPr>
              <a:defRPr sz="135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2" name="Picture 11" descr="CA-MediaGroup3.png"/>
          <p:cNvPicPr>
            <a:picLocks noChangeAspect="1"/>
          </p:cNvPicPr>
          <p:nvPr userDrawn="1"/>
        </p:nvPicPr>
        <p:blipFill rotWithShape="1">
          <a:blip r:embed="rId3" cstate="screen">
            <a:extLst>
              <a:ext uri="{28A0092B-C50C-407E-A947-70E740481C1C}">
                <a14:useLocalDpi xmlns:a14="http://schemas.microsoft.com/office/drawing/2010/main"/>
              </a:ext>
            </a:extLst>
          </a:blip>
          <a:srcRect b="-17976"/>
          <a:stretch/>
        </p:blipFill>
        <p:spPr>
          <a:xfrm>
            <a:off x="136351" y="4884421"/>
            <a:ext cx="1616498" cy="205739"/>
          </a:xfrm>
          <a:prstGeom prst="rect">
            <a:avLst/>
          </a:prstGeom>
        </p:spPr>
      </p:pic>
      <p:cxnSp>
        <p:nvCxnSpPr>
          <p:cNvPr id="19" name="Straight Connector 18"/>
          <p:cNvCxnSpPr/>
          <p:nvPr userDrawn="1"/>
        </p:nvCxnSpPr>
        <p:spPr>
          <a:xfrm>
            <a:off x="0" y="4800600"/>
            <a:ext cx="9144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2" name="Rectangle 3"/>
          <p:cNvSpPr>
            <a:spLocks noGrp="1"/>
          </p:cNvSpPr>
          <p:nvPr>
            <p:ph type="sldNum" sz="quarter" idx="2"/>
          </p:nvPr>
        </p:nvSpPr>
        <p:spPr bwMode="auto">
          <a:xfrm>
            <a:off x="8790095" y="4909293"/>
            <a:ext cx="245930" cy="148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algn="ctr">
              <a:lnSpc>
                <a:spcPct val="110000"/>
              </a:lnSpc>
              <a:defRPr sz="750" b="1">
                <a:solidFill>
                  <a:srgbClr val="7F7F7F"/>
                </a:solidFill>
                <a:latin typeface="Arial"/>
                <a:ea typeface="Arial"/>
                <a:cs typeface="Arial"/>
              </a:defRPr>
            </a:lvl1pPr>
          </a:lstStyle>
          <a:p>
            <a:fld id="{E6DD4D75-3289-42DC-8D20-6576264FDBE3}" type="slidenum">
              <a:rPr lang="en-US" smtClean="0"/>
              <a:pPr/>
              <a:t>‹#›</a:t>
            </a:fld>
            <a:endParaRPr lang="en-US" dirty="0"/>
          </a:p>
        </p:txBody>
      </p:sp>
      <p:sp>
        <p:nvSpPr>
          <p:cNvPr id="15" name="Title Placeholder 1"/>
          <p:cNvSpPr>
            <a:spLocks noGrp="1"/>
          </p:cNvSpPr>
          <p:nvPr>
            <p:ph type="title"/>
          </p:nvPr>
        </p:nvSpPr>
        <p:spPr>
          <a:xfrm>
            <a:off x="388701" y="382058"/>
            <a:ext cx="8755300" cy="571500"/>
          </a:xfrm>
          <a:prstGeom prst="rect">
            <a:avLst/>
          </a:prstGeom>
        </p:spPr>
        <p:txBody>
          <a:bodyPr vert="horz" lIns="121872" tIns="60936" rIns="121872" bIns="60936" rtlCol="0" anchor="t">
            <a:normAutofit/>
          </a:bodyPr>
          <a:lstStyle>
            <a:lvl1pPr algn="l">
              <a:defRPr sz="2400" b="0"/>
            </a:lvl1pPr>
          </a:lstStyle>
          <a:p>
            <a:r>
              <a:rPr lang="en-US" dirty="0"/>
              <a:t>Click to edit Master title style</a:t>
            </a:r>
          </a:p>
        </p:txBody>
      </p:sp>
      <p:sp>
        <p:nvSpPr>
          <p:cNvPr id="17" name="Chevron 16"/>
          <p:cNvSpPr/>
          <p:nvPr userDrawn="1"/>
        </p:nvSpPr>
        <p:spPr>
          <a:xfrm>
            <a:off x="221026" y="508635"/>
            <a:ext cx="152432" cy="228600"/>
          </a:xfrm>
          <a:prstGeom prst="chevron">
            <a:avLst/>
          </a:prstGeom>
          <a:solidFill>
            <a:srgbClr val="3D71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1837508060"/>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01 - Road">
    <p:spTree>
      <p:nvGrpSpPr>
        <p:cNvPr id="1" name=""/>
        <p:cNvGrpSpPr/>
        <p:nvPr/>
      </p:nvGrpSpPr>
      <p:grpSpPr>
        <a:xfrm>
          <a:off x="0" y="0"/>
          <a:ext cx="0" cy="0"/>
          <a:chOff x="0" y="0"/>
          <a:chExt cx="0" cy="0"/>
        </a:xfrm>
      </p:grpSpPr>
      <p:pic>
        <p:nvPicPr>
          <p:cNvPr id="11" name="Picture 10" descr="New CA Template Background.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792323" y="0"/>
            <a:ext cx="4351677" cy="2895517"/>
          </a:xfrm>
          <a:prstGeom prst="rect">
            <a:avLst/>
          </a:prstGeom>
        </p:spPr>
      </p:pic>
      <p:sp>
        <p:nvSpPr>
          <p:cNvPr id="13" name="Rectangle 12"/>
          <p:cNvSpPr/>
          <p:nvPr userDrawn="1"/>
        </p:nvSpPr>
        <p:spPr>
          <a:xfrm rot="16200000">
            <a:off x="3826758" y="774893"/>
            <a:ext cx="3121819" cy="1572034"/>
          </a:xfrm>
          <a:prstGeom prst="rect">
            <a:avLst/>
          </a:prstGeom>
          <a:gradFill flip="none" rotWithShape="1">
            <a:gsLst>
              <a:gs pos="0">
                <a:schemeClr val="bg1"/>
              </a:gs>
              <a:gs pos="100000">
                <a:schemeClr val="bg1">
                  <a:alpha val="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013" dirty="0">
              <a:solidFill>
                <a:srgbClr val="FFFFFF"/>
              </a:solidFill>
              <a:latin typeface="Arial"/>
            </a:endParaRPr>
          </a:p>
        </p:txBody>
      </p:sp>
      <p:sp>
        <p:nvSpPr>
          <p:cNvPr id="15" name="Rectangle 14"/>
          <p:cNvSpPr/>
          <p:nvPr userDrawn="1"/>
        </p:nvSpPr>
        <p:spPr>
          <a:xfrm rot="10800000">
            <a:off x="5564048" y="1590675"/>
            <a:ext cx="3579951" cy="1510013"/>
          </a:xfrm>
          <a:prstGeom prst="rect">
            <a:avLst/>
          </a:prstGeom>
          <a:gradFill flip="none" rotWithShape="1">
            <a:gsLst>
              <a:gs pos="0">
                <a:schemeClr val="bg1"/>
              </a:gs>
              <a:gs pos="100000">
                <a:schemeClr val="bg1">
                  <a:alpha val="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013" dirty="0">
              <a:solidFill>
                <a:srgbClr val="FFFFFF"/>
              </a:solidFill>
              <a:latin typeface="Arial"/>
            </a:endParaRPr>
          </a:p>
        </p:txBody>
      </p:sp>
      <p:sp>
        <p:nvSpPr>
          <p:cNvPr id="16" name="Content Placeholder 18"/>
          <p:cNvSpPr>
            <a:spLocks noGrp="1"/>
          </p:cNvSpPr>
          <p:nvPr>
            <p:ph sz="quarter" idx="10"/>
          </p:nvPr>
        </p:nvSpPr>
        <p:spPr>
          <a:xfrm>
            <a:off x="603805" y="1290638"/>
            <a:ext cx="8055485" cy="3259931"/>
          </a:xfrm>
          <a:prstGeom prst="rect">
            <a:avLst/>
          </a:prstGeom>
        </p:spPr>
        <p:txBody>
          <a:bodyPr vert="horz"/>
          <a:lstStyle>
            <a:lvl1pPr marL="0" indent="0">
              <a:buFontTx/>
              <a:buNone/>
              <a:defRPr sz="2100"/>
            </a:lvl1pPr>
            <a:lvl2pPr>
              <a:defRPr sz="1800"/>
            </a:lvl2pPr>
            <a:lvl3pPr>
              <a:defRPr sz="135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9" name="Picture 18" descr="CA-MediaGroup3.png"/>
          <p:cNvPicPr>
            <a:picLocks noChangeAspect="1"/>
          </p:cNvPicPr>
          <p:nvPr userDrawn="1"/>
        </p:nvPicPr>
        <p:blipFill rotWithShape="1">
          <a:blip r:embed="rId3" cstate="screen">
            <a:extLst>
              <a:ext uri="{28A0092B-C50C-407E-A947-70E740481C1C}">
                <a14:useLocalDpi xmlns:a14="http://schemas.microsoft.com/office/drawing/2010/main"/>
              </a:ext>
            </a:extLst>
          </a:blip>
          <a:srcRect b="-17976"/>
          <a:stretch/>
        </p:blipFill>
        <p:spPr>
          <a:xfrm>
            <a:off x="136351" y="4884421"/>
            <a:ext cx="1616498" cy="205739"/>
          </a:xfrm>
          <a:prstGeom prst="rect">
            <a:avLst/>
          </a:prstGeom>
        </p:spPr>
      </p:pic>
      <p:cxnSp>
        <p:nvCxnSpPr>
          <p:cNvPr id="20" name="Straight Connector 19"/>
          <p:cNvCxnSpPr/>
          <p:nvPr userDrawn="1"/>
        </p:nvCxnSpPr>
        <p:spPr>
          <a:xfrm>
            <a:off x="0" y="4800600"/>
            <a:ext cx="9144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3" name="Rectangle 3"/>
          <p:cNvSpPr>
            <a:spLocks noGrp="1"/>
          </p:cNvSpPr>
          <p:nvPr>
            <p:ph type="sldNum" sz="quarter" idx="2"/>
          </p:nvPr>
        </p:nvSpPr>
        <p:spPr bwMode="auto">
          <a:xfrm>
            <a:off x="8790095" y="4909293"/>
            <a:ext cx="245930" cy="148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algn="ctr">
              <a:lnSpc>
                <a:spcPct val="110000"/>
              </a:lnSpc>
              <a:defRPr sz="750" b="1">
                <a:solidFill>
                  <a:srgbClr val="7F7F7F"/>
                </a:solidFill>
                <a:latin typeface="Arial"/>
                <a:ea typeface="Arial"/>
                <a:cs typeface="Arial"/>
              </a:defRPr>
            </a:lvl1pPr>
          </a:lstStyle>
          <a:p>
            <a:fld id="{E6DD4D75-3289-42DC-8D20-6576264FDBE3}" type="slidenum">
              <a:rPr lang="en-US" smtClean="0"/>
              <a:pPr/>
              <a:t>‹#›</a:t>
            </a:fld>
            <a:endParaRPr lang="en-US" dirty="0"/>
          </a:p>
        </p:txBody>
      </p:sp>
      <p:sp>
        <p:nvSpPr>
          <p:cNvPr id="12" name="Rectangle 11"/>
          <p:cNvSpPr/>
          <p:nvPr userDrawn="1"/>
        </p:nvSpPr>
        <p:spPr>
          <a:xfrm rot="10800000">
            <a:off x="6021368" y="1598294"/>
            <a:ext cx="3122632" cy="1571625"/>
          </a:xfrm>
          <a:prstGeom prst="rect">
            <a:avLst/>
          </a:prstGeom>
          <a:gradFill flip="none" rotWithShape="1">
            <a:gsLst>
              <a:gs pos="0">
                <a:schemeClr val="bg1"/>
              </a:gs>
              <a:gs pos="100000">
                <a:schemeClr val="bg1">
                  <a:alpha val="0"/>
                </a:schemeClr>
              </a:gs>
            </a:gsLst>
            <a:lin ang="5400000" scaled="0"/>
            <a:tileRect/>
          </a:gra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16" tIns="45708" rIns="91416" bIns="45708" numCol="1" spcCol="0" rtlCol="0" fromWordArt="0" anchor="ctr" anchorCtr="0" forceAA="0" compatLnSpc="1">
            <a:prstTxWarp prst="textNoShape">
              <a:avLst/>
            </a:prstTxWarp>
            <a:noAutofit/>
          </a:bodyPr>
          <a:lstStyle/>
          <a:p>
            <a:pPr algn="ctr"/>
            <a:endParaRPr lang="en-US" sz="1013" dirty="0">
              <a:solidFill>
                <a:srgbClr val="FFFFFF"/>
              </a:solidFill>
              <a:latin typeface="Arial"/>
            </a:endParaRPr>
          </a:p>
        </p:txBody>
      </p:sp>
      <p:sp>
        <p:nvSpPr>
          <p:cNvPr id="17" name="Title Placeholder 1"/>
          <p:cNvSpPr>
            <a:spLocks noGrp="1"/>
          </p:cNvSpPr>
          <p:nvPr>
            <p:ph type="title"/>
          </p:nvPr>
        </p:nvSpPr>
        <p:spPr>
          <a:xfrm>
            <a:off x="388701" y="382058"/>
            <a:ext cx="8755300" cy="571500"/>
          </a:xfrm>
          <a:prstGeom prst="rect">
            <a:avLst/>
          </a:prstGeom>
        </p:spPr>
        <p:txBody>
          <a:bodyPr vert="horz" lIns="121872" tIns="60936" rIns="121872" bIns="60936" rtlCol="0" anchor="t">
            <a:normAutofit/>
          </a:bodyPr>
          <a:lstStyle>
            <a:lvl1pPr algn="l">
              <a:defRPr sz="2400" b="0"/>
            </a:lvl1pPr>
          </a:lstStyle>
          <a:p>
            <a:r>
              <a:rPr lang="en-US" dirty="0"/>
              <a:t>Click to edit Master title style</a:t>
            </a:r>
          </a:p>
        </p:txBody>
      </p:sp>
      <p:sp>
        <p:nvSpPr>
          <p:cNvPr id="18" name="Chevron 17"/>
          <p:cNvSpPr/>
          <p:nvPr userDrawn="1"/>
        </p:nvSpPr>
        <p:spPr>
          <a:xfrm>
            <a:off x="221026" y="508635"/>
            <a:ext cx="152432" cy="228600"/>
          </a:xfrm>
          <a:prstGeom prst="chevron">
            <a:avLst/>
          </a:prstGeom>
          <a:solidFill>
            <a:srgbClr val="3D71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32628341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Review of Oracle OpenWorld &amp; CodeOne 2018 - #oowamis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pic>
        <p:nvPicPr>
          <p:cNvPr id="12" name="Picture 11" descr="illustration-RC-2.jpg"/>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rot="10800000">
            <a:off x="3" y="0"/>
            <a:ext cx="9146381" cy="5143500"/>
          </a:xfrm>
          <a:prstGeom prst="rect">
            <a:avLst/>
          </a:prstGeom>
        </p:spPr>
      </p:pic>
      <p:sp>
        <p:nvSpPr>
          <p:cNvPr id="13" name="Rectangle 12"/>
          <p:cNvSpPr/>
          <p:nvPr userDrawn="1"/>
        </p:nvSpPr>
        <p:spPr>
          <a:xfrm>
            <a:off x="0" y="211666"/>
            <a:ext cx="9143999" cy="4596554"/>
          </a:xfrm>
          <a:prstGeom prst="rect">
            <a:avLst/>
          </a:prstGeom>
          <a:solidFill>
            <a:srgbClr val="FFFFFF">
              <a:alpha val="8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0" name="Rectangle 9"/>
          <p:cNvSpPr/>
          <p:nvPr userDrawn="1"/>
        </p:nvSpPr>
        <p:spPr>
          <a:xfrm>
            <a:off x="0" y="4800600"/>
            <a:ext cx="9144000" cy="342900"/>
          </a:xfrm>
          <a:prstGeom prst="rect">
            <a:avLst/>
          </a:prstGeom>
          <a:solidFill>
            <a:schemeClr val="bg1">
              <a:alpha val="9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p>
        </p:txBody>
      </p:sp>
      <p:sp>
        <p:nvSpPr>
          <p:cNvPr id="15" name="Content Placeholder 18"/>
          <p:cNvSpPr>
            <a:spLocks noGrp="1"/>
          </p:cNvSpPr>
          <p:nvPr>
            <p:ph sz="quarter" idx="10"/>
          </p:nvPr>
        </p:nvSpPr>
        <p:spPr>
          <a:xfrm>
            <a:off x="603805" y="1290638"/>
            <a:ext cx="8055485" cy="3259931"/>
          </a:xfrm>
          <a:prstGeom prst="rect">
            <a:avLst/>
          </a:prstGeom>
        </p:spPr>
        <p:txBody>
          <a:bodyPr vert="horz"/>
          <a:lstStyle>
            <a:lvl1pPr marL="0" indent="0">
              <a:buFontTx/>
              <a:buNone/>
              <a:defRPr sz="2100"/>
            </a:lvl1pPr>
            <a:lvl2pPr>
              <a:defRPr sz="1800"/>
            </a:lvl2pPr>
            <a:lvl3pPr>
              <a:defRPr sz="1350"/>
            </a:lvl3pPr>
            <a:lvl4pPr>
              <a:defRPr sz="1350"/>
            </a:lvl4pPr>
            <a:lvl5pPr>
              <a:defRPr sz="135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16" name="Straight Connector 15"/>
          <p:cNvCxnSpPr/>
          <p:nvPr userDrawn="1"/>
        </p:nvCxnSpPr>
        <p:spPr>
          <a:xfrm>
            <a:off x="0" y="4800600"/>
            <a:ext cx="9144000"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19" name="Picture 18" descr="CA-MediaGroup3.png"/>
          <p:cNvPicPr>
            <a:picLocks noChangeAspect="1"/>
          </p:cNvPicPr>
          <p:nvPr userDrawn="1"/>
        </p:nvPicPr>
        <p:blipFill rotWithShape="1">
          <a:blip r:embed="rId3" cstate="screen">
            <a:extLst>
              <a:ext uri="{28A0092B-C50C-407E-A947-70E740481C1C}">
                <a14:useLocalDpi xmlns:a14="http://schemas.microsoft.com/office/drawing/2010/main"/>
              </a:ext>
            </a:extLst>
          </a:blip>
          <a:srcRect b="-17976"/>
          <a:stretch/>
        </p:blipFill>
        <p:spPr>
          <a:xfrm>
            <a:off x="136351" y="4884421"/>
            <a:ext cx="1616498" cy="205739"/>
          </a:xfrm>
          <a:prstGeom prst="rect">
            <a:avLst/>
          </a:prstGeom>
        </p:spPr>
      </p:pic>
      <p:sp>
        <p:nvSpPr>
          <p:cNvPr id="23" name="Rectangle 3"/>
          <p:cNvSpPr>
            <a:spLocks noGrp="1"/>
          </p:cNvSpPr>
          <p:nvPr>
            <p:ph type="sldNum" sz="quarter" idx="2"/>
          </p:nvPr>
        </p:nvSpPr>
        <p:spPr bwMode="auto">
          <a:xfrm>
            <a:off x="8790095" y="4909293"/>
            <a:ext cx="245930" cy="14869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0" tIns="0" rIns="0" bIns="0" numCol="1" anchor="t" anchorCtr="0" compatLnSpc="1">
            <a:prstTxWarp prst="textNoShape">
              <a:avLst/>
            </a:prstTxWarp>
          </a:bodyPr>
          <a:lstStyle>
            <a:lvl1pPr algn="ctr">
              <a:lnSpc>
                <a:spcPct val="110000"/>
              </a:lnSpc>
              <a:defRPr sz="750" b="1">
                <a:solidFill>
                  <a:srgbClr val="7F7F7F"/>
                </a:solidFill>
                <a:latin typeface="Arial"/>
                <a:ea typeface="Arial"/>
                <a:cs typeface="Arial"/>
              </a:defRPr>
            </a:lvl1pPr>
          </a:lstStyle>
          <a:p>
            <a:fld id="{E6DD4D75-3289-42DC-8D20-6576264FDBE3}" type="slidenum">
              <a:rPr lang="en-US" smtClean="0"/>
              <a:pPr/>
              <a:t>‹#›</a:t>
            </a:fld>
            <a:endParaRPr lang="en-US" dirty="0"/>
          </a:p>
        </p:txBody>
      </p:sp>
      <p:sp>
        <p:nvSpPr>
          <p:cNvPr id="11" name="Title Placeholder 1"/>
          <p:cNvSpPr>
            <a:spLocks noGrp="1"/>
          </p:cNvSpPr>
          <p:nvPr>
            <p:ph type="title"/>
          </p:nvPr>
        </p:nvSpPr>
        <p:spPr>
          <a:xfrm>
            <a:off x="388701" y="382058"/>
            <a:ext cx="8755300" cy="571500"/>
          </a:xfrm>
          <a:prstGeom prst="rect">
            <a:avLst/>
          </a:prstGeom>
        </p:spPr>
        <p:txBody>
          <a:bodyPr vert="horz" lIns="121872" tIns="60936" rIns="121872" bIns="60936" rtlCol="0" anchor="t">
            <a:normAutofit/>
          </a:bodyPr>
          <a:lstStyle>
            <a:lvl1pPr algn="l">
              <a:defRPr sz="2400" b="0"/>
            </a:lvl1pPr>
          </a:lstStyle>
          <a:p>
            <a:r>
              <a:rPr lang="en-US" dirty="0"/>
              <a:t>Click to edit Master title style</a:t>
            </a:r>
          </a:p>
        </p:txBody>
      </p:sp>
      <p:sp>
        <p:nvSpPr>
          <p:cNvPr id="14" name="Chevron 13"/>
          <p:cNvSpPr/>
          <p:nvPr userDrawn="1"/>
        </p:nvSpPr>
        <p:spPr>
          <a:xfrm>
            <a:off x="221026" y="508635"/>
            <a:ext cx="152432" cy="228600"/>
          </a:xfrm>
          <a:prstGeom prst="chevron">
            <a:avLst/>
          </a:prstGeom>
          <a:solidFill>
            <a:srgbClr val="3D71A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013">
              <a:solidFill>
                <a:schemeClr val="tx1"/>
              </a:solidFill>
            </a:endParaRPr>
          </a:p>
        </p:txBody>
      </p:sp>
    </p:spTree>
    <p:extLst>
      <p:ext uri="{BB962C8B-B14F-4D97-AF65-F5344CB8AC3E}">
        <p14:creationId xmlns:p14="http://schemas.microsoft.com/office/powerpoint/2010/main" val="49159310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13_Text_Slide_Bulleted_List+Image">
    <p:bg>
      <p:bgPr>
        <a:solidFill>
          <a:schemeClr val="lt1"/>
        </a:solidFill>
        <a:effectLst/>
      </p:bgPr>
    </p:bg>
    <p:spTree>
      <p:nvGrpSpPr>
        <p:cNvPr id="1" name=""/>
        <p:cNvGrpSpPr/>
        <p:nvPr/>
      </p:nvGrpSpPr>
      <p:grpSpPr>
        <a:xfrm>
          <a:off x="0" y="0"/>
          <a:ext cx="0" cy="0"/>
          <a:chOff x="0" y="0"/>
          <a:chExt cx="0" cy="0"/>
        </a:xfrm>
      </p:grpSpPr>
      <p:sp>
        <p:nvSpPr>
          <p:cNvPr id="10" name="Date Placeholder 1">
            <a:extLst>
              <a:ext uri="{FF2B5EF4-FFF2-40B4-BE49-F238E27FC236}">
                <a16:creationId xmlns:a16="http://schemas.microsoft.com/office/drawing/2014/main" id="{F31A0E57-184B-F14E-BF6C-BE903C66302C}"/>
              </a:ext>
            </a:extLst>
          </p:cNvPr>
          <p:cNvSpPr txBox="1">
            <a:spLocks/>
          </p:cNvSpPr>
          <p:nvPr userDrawn="1"/>
        </p:nvSpPr>
        <p:spPr>
          <a:xfrm>
            <a:off x="633884" y="385472"/>
            <a:ext cx="3920665" cy="1059420"/>
          </a:xfrm>
          <a:prstGeom prst="rect">
            <a:avLst/>
          </a:prstGeom>
        </p:spPr>
        <p:txBody>
          <a:bodyPr vert="horz" lIns="68562" tIns="34281" rIns="68562" bIns="34281" rtlCol="0" anchor="ctr"/>
          <a:lstStyle>
            <a:defPPr>
              <a:defRPr lang="en-US"/>
            </a:defPPr>
            <a:lvl1pPr marL="0" algn="l" defTabSz="914400" rtl="0" eaLnBrk="1" latinLnBrk="0" hangingPunct="1">
              <a:defRPr sz="1200" kern="1200" baseline="0">
                <a:solidFill>
                  <a:srgbClr val="2C2C96"/>
                </a:solidFill>
                <a:latin typeface="Rubik" pitchFamily="2" charset="-79"/>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36" name="Text Placeholder 2">
            <a:extLst>
              <a:ext uri="{FF2B5EF4-FFF2-40B4-BE49-F238E27FC236}">
                <a16:creationId xmlns:a16="http://schemas.microsoft.com/office/drawing/2014/main" id="{6D96BDA0-0169-C540-85D0-AD41EA1A50AF}"/>
              </a:ext>
            </a:extLst>
          </p:cNvPr>
          <p:cNvSpPr>
            <a:spLocks noGrp="1"/>
          </p:cNvSpPr>
          <p:nvPr>
            <p:ph type="body" idx="1" hasCustomPrompt="1"/>
          </p:nvPr>
        </p:nvSpPr>
        <p:spPr>
          <a:xfrm>
            <a:off x="268968" y="1027273"/>
            <a:ext cx="7160964" cy="417620"/>
          </a:xfrm>
        </p:spPr>
        <p:txBody>
          <a:bodyPr>
            <a:normAutofit/>
          </a:bodyPr>
          <a:lstStyle>
            <a:lvl1pPr marL="0" indent="0">
              <a:buNone/>
              <a:defRPr sz="2249" baseline="0">
                <a:solidFill>
                  <a:srgbClr val="62656A"/>
                </a:solidFill>
              </a:defRPr>
            </a:lvl1pPr>
            <a:lvl2pPr marL="342797" indent="0">
              <a:buNone/>
              <a:defRPr sz="1499">
                <a:solidFill>
                  <a:schemeClr val="tx1">
                    <a:tint val="75000"/>
                  </a:schemeClr>
                </a:solidFill>
              </a:defRPr>
            </a:lvl2pPr>
            <a:lvl3pPr marL="685595" indent="0">
              <a:buNone/>
              <a:defRPr sz="1349">
                <a:solidFill>
                  <a:schemeClr val="tx1">
                    <a:tint val="75000"/>
                  </a:schemeClr>
                </a:solidFill>
              </a:defRPr>
            </a:lvl3pPr>
            <a:lvl4pPr marL="1028392" indent="0">
              <a:buNone/>
              <a:defRPr sz="1200">
                <a:solidFill>
                  <a:schemeClr val="tx1">
                    <a:tint val="75000"/>
                  </a:schemeClr>
                </a:solidFill>
              </a:defRPr>
            </a:lvl4pPr>
            <a:lvl5pPr marL="1371188" indent="0">
              <a:buNone/>
              <a:defRPr sz="1200">
                <a:solidFill>
                  <a:schemeClr val="tx1">
                    <a:tint val="75000"/>
                  </a:schemeClr>
                </a:solidFill>
              </a:defRPr>
            </a:lvl5pPr>
            <a:lvl6pPr marL="1713986" indent="0">
              <a:buNone/>
              <a:defRPr sz="1200">
                <a:solidFill>
                  <a:schemeClr val="tx1">
                    <a:tint val="75000"/>
                  </a:schemeClr>
                </a:solidFill>
              </a:defRPr>
            </a:lvl6pPr>
            <a:lvl7pPr marL="2056783" indent="0">
              <a:buNone/>
              <a:defRPr sz="1200">
                <a:solidFill>
                  <a:schemeClr val="tx1">
                    <a:tint val="75000"/>
                  </a:schemeClr>
                </a:solidFill>
              </a:defRPr>
            </a:lvl7pPr>
            <a:lvl8pPr marL="2399580" indent="0">
              <a:buNone/>
              <a:defRPr sz="1200">
                <a:solidFill>
                  <a:schemeClr val="tx1">
                    <a:tint val="75000"/>
                  </a:schemeClr>
                </a:solidFill>
              </a:defRPr>
            </a:lvl8pPr>
            <a:lvl9pPr marL="2742377" indent="0">
              <a:buNone/>
              <a:defRPr sz="1200">
                <a:solidFill>
                  <a:schemeClr val="tx1">
                    <a:tint val="75000"/>
                  </a:schemeClr>
                </a:solidFill>
              </a:defRPr>
            </a:lvl9pPr>
          </a:lstStyle>
          <a:p>
            <a:pPr lvl="0"/>
            <a:r>
              <a:rPr lang="en-US" dirty="0"/>
              <a:t>Click to edit</a:t>
            </a:r>
          </a:p>
        </p:txBody>
      </p:sp>
      <p:sp>
        <p:nvSpPr>
          <p:cNvPr id="39" name="Text Placeholder 2">
            <a:extLst>
              <a:ext uri="{FF2B5EF4-FFF2-40B4-BE49-F238E27FC236}">
                <a16:creationId xmlns:a16="http://schemas.microsoft.com/office/drawing/2014/main" id="{ED8D7139-F8BC-E541-9149-6C1AD976F90D}"/>
              </a:ext>
            </a:extLst>
          </p:cNvPr>
          <p:cNvSpPr>
            <a:spLocks noGrp="1"/>
          </p:cNvSpPr>
          <p:nvPr>
            <p:ph type="body" idx="10" hasCustomPrompt="1"/>
          </p:nvPr>
        </p:nvSpPr>
        <p:spPr>
          <a:xfrm>
            <a:off x="251079" y="1747362"/>
            <a:ext cx="4234054" cy="2175415"/>
          </a:xfrm>
        </p:spPr>
        <p:txBody>
          <a:bodyPr>
            <a:normAutofit/>
          </a:bodyPr>
          <a:lstStyle>
            <a:lvl1pPr marL="257098" indent="-257098">
              <a:lnSpc>
                <a:spcPts val="1649"/>
              </a:lnSpc>
              <a:buClr>
                <a:schemeClr val="tx1"/>
              </a:buClr>
              <a:buFont typeface="Arial" panose="020B0604020202020204" pitchFamily="34" charset="0"/>
              <a:buChar char="•"/>
              <a:defRPr sz="1499" baseline="0">
                <a:solidFill>
                  <a:srgbClr val="62656A"/>
                </a:solidFill>
                <a:latin typeface="Rubik" pitchFamily="2" charset="-79"/>
              </a:defRPr>
            </a:lvl1pPr>
            <a:lvl2pPr marL="342797" indent="0">
              <a:buNone/>
              <a:defRPr sz="1499">
                <a:solidFill>
                  <a:schemeClr val="tx1">
                    <a:tint val="75000"/>
                  </a:schemeClr>
                </a:solidFill>
              </a:defRPr>
            </a:lvl2pPr>
            <a:lvl3pPr marL="685595" indent="0">
              <a:buNone/>
              <a:defRPr sz="1349">
                <a:solidFill>
                  <a:schemeClr val="tx1">
                    <a:tint val="75000"/>
                  </a:schemeClr>
                </a:solidFill>
              </a:defRPr>
            </a:lvl3pPr>
            <a:lvl4pPr marL="1028392" indent="0">
              <a:buNone/>
              <a:defRPr sz="1200">
                <a:solidFill>
                  <a:schemeClr val="tx1">
                    <a:tint val="75000"/>
                  </a:schemeClr>
                </a:solidFill>
              </a:defRPr>
            </a:lvl4pPr>
            <a:lvl5pPr marL="1371188" indent="0">
              <a:buNone/>
              <a:defRPr sz="1200">
                <a:solidFill>
                  <a:schemeClr val="tx1">
                    <a:tint val="75000"/>
                  </a:schemeClr>
                </a:solidFill>
              </a:defRPr>
            </a:lvl5pPr>
            <a:lvl6pPr marL="1713986" indent="0">
              <a:buNone/>
              <a:defRPr sz="1200">
                <a:solidFill>
                  <a:schemeClr val="tx1">
                    <a:tint val="75000"/>
                  </a:schemeClr>
                </a:solidFill>
              </a:defRPr>
            </a:lvl6pPr>
            <a:lvl7pPr marL="2056783" indent="0">
              <a:buNone/>
              <a:defRPr sz="1200">
                <a:solidFill>
                  <a:schemeClr val="tx1">
                    <a:tint val="75000"/>
                  </a:schemeClr>
                </a:solidFill>
              </a:defRPr>
            </a:lvl7pPr>
            <a:lvl8pPr marL="2399580" indent="0">
              <a:buNone/>
              <a:defRPr sz="1200">
                <a:solidFill>
                  <a:schemeClr val="tx1">
                    <a:tint val="75000"/>
                  </a:schemeClr>
                </a:solidFill>
              </a:defRPr>
            </a:lvl8pPr>
            <a:lvl9pPr marL="2742377" indent="0">
              <a:buNone/>
              <a:defRPr sz="1200">
                <a:solidFill>
                  <a:schemeClr val="tx1">
                    <a:tint val="75000"/>
                  </a:schemeClr>
                </a:solidFill>
              </a:defRPr>
            </a:lvl9pPr>
          </a:lstStyle>
          <a:p>
            <a:pPr lvl="0"/>
            <a:r>
              <a:rPr lang="en-US" dirty="0"/>
              <a:t>Click to edit</a:t>
            </a:r>
          </a:p>
        </p:txBody>
      </p:sp>
      <p:sp>
        <p:nvSpPr>
          <p:cNvPr id="3" name="Picture Placeholder 2">
            <a:extLst>
              <a:ext uri="{FF2B5EF4-FFF2-40B4-BE49-F238E27FC236}">
                <a16:creationId xmlns:a16="http://schemas.microsoft.com/office/drawing/2014/main" id="{E0AC52C2-3D4B-4F4C-92CC-DC7C2B811E7A}"/>
              </a:ext>
            </a:extLst>
          </p:cNvPr>
          <p:cNvSpPr>
            <a:spLocks noGrp="1"/>
          </p:cNvSpPr>
          <p:nvPr>
            <p:ph type="pic" sz="quarter" idx="11"/>
          </p:nvPr>
        </p:nvSpPr>
        <p:spPr>
          <a:xfrm>
            <a:off x="4861536" y="1734629"/>
            <a:ext cx="3928920" cy="2685911"/>
          </a:xfrm>
        </p:spPr>
        <p:txBody>
          <a:bodyPr/>
          <a:lstStyle/>
          <a:p>
            <a:endParaRPr lang="en-US" dirty="0"/>
          </a:p>
        </p:txBody>
      </p:sp>
      <p:sp>
        <p:nvSpPr>
          <p:cNvPr id="13" name="Text Placeholder 2">
            <a:extLst>
              <a:ext uri="{FF2B5EF4-FFF2-40B4-BE49-F238E27FC236}">
                <a16:creationId xmlns:a16="http://schemas.microsoft.com/office/drawing/2014/main" id="{133D7457-0425-144D-8529-A2D67D6DF8CC}"/>
              </a:ext>
            </a:extLst>
          </p:cNvPr>
          <p:cNvSpPr>
            <a:spLocks noGrp="1"/>
          </p:cNvSpPr>
          <p:nvPr>
            <p:ph type="body" idx="12" hasCustomPrompt="1"/>
          </p:nvPr>
        </p:nvSpPr>
        <p:spPr>
          <a:xfrm>
            <a:off x="251079" y="4065471"/>
            <a:ext cx="4234054" cy="398075"/>
          </a:xfrm>
        </p:spPr>
        <p:txBody>
          <a:bodyPr>
            <a:noAutofit/>
          </a:bodyPr>
          <a:lstStyle>
            <a:lvl1pPr marL="0" indent="0">
              <a:lnSpc>
                <a:spcPts val="900"/>
              </a:lnSpc>
              <a:buClr>
                <a:schemeClr val="tx1"/>
              </a:buClr>
              <a:buFontTx/>
              <a:buNone/>
              <a:defRPr sz="750" baseline="0">
                <a:solidFill>
                  <a:srgbClr val="2D2D96"/>
                </a:solidFill>
                <a:latin typeface="Rubik" pitchFamily="2" charset="-79"/>
              </a:defRPr>
            </a:lvl1pPr>
            <a:lvl2pPr marL="342797" indent="0">
              <a:buNone/>
              <a:defRPr sz="1499">
                <a:solidFill>
                  <a:schemeClr val="tx1">
                    <a:tint val="75000"/>
                  </a:schemeClr>
                </a:solidFill>
              </a:defRPr>
            </a:lvl2pPr>
            <a:lvl3pPr marL="685595" indent="0">
              <a:buNone/>
              <a:defRPr sz="1349">
                <a:solidFill>
                  <a:schemeClr val="tx1">
                    <a:tint val="75000"/>
                  </a:schemeClr>
                </a:solidFill>
              </a:defRPr>
            </a:lvl3pPr>
            <a:lvl4pPr marL="1028392" indent="0">
              <a:buNone/>
              <a:defRPr sz="1200">
                <a:solidFill>
                  <a:schemeClr val="tx1">
                    <a:tint val="75000"/>
                  </a:schemeClr>
                </a:solidFill>
              </a:defRPr>
            </a:lvl4pPr>
            <a:lvl5pPr marL="1371188" indent="0">
              <a:buNone/>
              <a:defRPr sz="1200">
                <a:solidFill>
                  <a:schemeClr val="tx1">
                    <a:tint val="75000"/>
                  </a:schemeClr>
                </a:solidFill>
              </a:defRPr>
            </a:lvl5pPr>
            <a:lvl6pPr marL="1713986" indent="0">
              <a:buNone/>
              <a:defRPr sz="1200">
                <a:solidFill>
                  <a:schemeClr val="tx1">
                    <a:tint val="75000"/>
                  </a:schemeClr>
                </a:solidFill>
              </a:defRPr>
            </a:lvl6pPr>
            <a:lvl7pPr marL="2056783" indent="0">
              <a:buNone/>
              <a:defRPr sz="1200">
                <a:solidFill>
                  <a:schemeClr val="tx1">
                    <a:tint val="75000"/>
                  </a:schemeClr>
                </a:solidFill>
              </a:defRPr>
            </a:lvl7pPr>
            <a:lvl8pPr marL="2399580" indent="0">
              <a:buNone/>
              <a:defRPr sz="1200">
                <a:solidFill>
                  <a:schemeClr val="tx1">
                    <a:tint val="75000"/>
                  </a:schemeClr>
                </a:solidFill>
              </a:defRPr>
            </a:lvl8pPr>
            <a:lvl9pPr marL="2742377" indent="0">
              <a:buNone/>
              <a:defRPr sz="1200">
                <a:solidFill>
                  <a:schemeClr val="tx1">
                    <a:tint val="75000"/>
                  </a:schemeClr>
                </a:solidFill>
              </a:defRPr>
            </a:lvl9pPr>
          </a:lstStyle>
          <a:p>
            <a:pPr lvl="0"/>
            <a:r>
              <a:rPr lang="en-US" dirty="0"/>
              <a:t>Click to edit</a:t>
            </a:r>
          </a:p>
        </p:txBody>
      </p:sp>
      <p:sp>
        <p:nvSpPr>
          <p:cNvPr id="12" name="Title 15">
            <a:extLst>
              <a:ext uri="{FF2B5EF4-FFF2-40B4-BE49-F238E27FC236}">
                <a16:creationId xmlns:a16="http://schemas.microsoft.com/office/drawing/2014/main" id="{924638FD-79F7-6A44-8569-3FD88D22F031}"/>
              </a:ext>
            </a:extLst>
          </p:cNvPr>
          <p:cNvSpPr>
            <a:spLocks noGrp="1"/>
          </p:cNvSpPr>
          <p:nvPr>
            <p:ph type="title"/>
          </p:nvPr>
        </p:nvSpPr>
        <p:spPr>
          <a:xfrm>
            <a:off x="266169" y="311412"/>
            <a:ext cx="7169727" cy="477259"/>
          </a:xfrm>
        </p:spPr>
        <p:txBody>
          <a:bodyPr anchor="t" anchorCtr="0">
            <a:noAutofit/>
          </a:bodyPr>
          <a:lstStyle>
            <a:lvl1pPr>
              <a:defRPr sz="3149" baseline="0">
                <a:solidFill>
                  <a:srgbClr val="2D2D96"/>
                </a:solidFill>
                <a:latin typeface="Rubik Medium" pitchFamily="2" charset="-79"/>
              </a:defRPr>
            </a:lvl1pPr>
          </a:lstStyle>
          <a:p>
            <a:r>
              <a:rPr lang="en-US" dirty="0"/>
              <a:t>Click to edit</a:t>
            </a:r>
          </a:p>
        </p:txBody>
      </p:sp>
      <p:sp>
        <p:nvSpPr>
          <p:cNvPr id="15" name="Text Placeholder 3">
            <a:extLst>
              <a:ext uri="{FF2B5EF4-FFF2-40B4-BE49-F238E27FC236}">
                <a16:creationId xmlns:a16="http://schemas.microsoft.com/office/drawing/2014/main" id="{901F0BB6-DAE7-A84B-9E8C-0290172A9382}"/>
              </a:ext>
            </a:extLst>
          </p:cNvPr>
          <p:cNvSpPr>
            <a:spLocks noGrp="1"/>
          </p:cNvSpPr>
          <p:nvPr>
            <p:ph type="body" sz="half" idx="2" hasCustomPrompt="1"/>
          </p:nvPr>
        </p:nvSpPr>
        <p:spPr>
          <a:xfrm>
            <a:off x="269749" y="4840177"/>
            <a:ext cx="5058918" cy="226076"/>
          </a:xfrm>
        </p:spPr>
        <p:txBody>
          <a:bodyPr>
            <a:normAutofit/>
          </a:bodyPr>
          <a:lstStyle>
            <a:lvl1pPr marL="0" indent="0">
              <a:buNone/>
              <a:defRPr sz="750" baseline="0">
                <a:solidFill>
                  <a:srgbClr val="2D2D96"/>
                </a:solidFill>
                <a:latin typeface="Rubik" pitchFamily="2" charset="-79"/>
              </a:defRPr>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dirty="0"/>
              <a:t>Click to Edit</a:t>
            </a:r>
          </a:p>
        </p:txBody>
      </p:sp>
      <p:sp>
        <p:nvSpPr>
          <p:cNvPr id="18" name="Slide Number Placeholder 25">
            <a:extLst>
              <a:ext uri="{FF2B5EF4-FFF2-40B4-BE49-F238E27FC236}">
                <a16:creationId xmlns:a16="http://schemas.microsoft.com/office/drawing/2014/main" id="{16E268D1-2E8B-2742-B35E-99043609A082}"/>
              </a:ext>
            </a:extLst>
          </p:cNvPr>
          <p:cNvSpPr txBox="1">
            <a:spLocks/>
          </p:cNvSpPr>
          <p:nvPr userDrawn="1"/>
        </p:nvSpPr>
        <p:spPr>
          <a:xfrm>
            <a:off x="6825996" y="4785552"/>
            <a:ext cx="2057400" cy="273844"/>
          </a:xfrm>
          <a:prstGeom prst="rect">
            <a:avLst/>
          </a:prstGeom>
        </p:spPr>
        <p:txBody>
          <a:bodyPr vert="horz" lIns="68562" tIns="34281" rIns="68562" bIns="3428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3F3DE2-4495-A443-A96A-CDDF66F00554}" type="slidenum">
              <a:rPr lang="en-US" sz="750" baseline="0" smtClean="0">
                <a:solidFill>
                  <a:srgbClr val="2D2D96"/>
                </a:solidFill>
                <a:latin typeface="Rubik" pitchFamily="2" charset="-79"/>
              </a:rPr>
              <a:pPr/>
              <a:t>‹#›</a:t>
            </a:fld>
            <a:endParaRPr lang="en-US" sz="750" baseline="0" dirty="0">
              <a:solidFill>
                <a:srgbClr val="2D2D96"/>
              </a:solidFill>
              <a:latin typeface="Rubik" pitchFamily="2" charset="-79"/>
            </a:endParaRPr>
          </a:p>
        </p:txBody>
      </p:sp>
      <p:sp>
        <p:nvSpPr>
          <p:cNvPr id="19" name="Rectangle 18">
            <a:extLst>
              <a:ext uri="{FF2B5EF4-FFF2-40B4-BE49-F238E27FC236}">
                <a16:creationId xmlns:a16="http://schemas.microsoft.com/office/drawing/2014/main" id="{5AA76F7A-89E0-434A-909E-EE8E1E72EA6B}"/>
              </a:ext>
            </a:extLst>
          </p:cNvPr>
          <p:cNvSpPr/>
          <p:nvPr userDrawn="1"/>
        </p:nvSpPr>
        <p:spPr>
          <a:xfrm>
            <a:off x="333374" y="253337"/>
            <a:ext cx="8478442" cy="35100"/>
          </a:xfrm>
          <a:prstGeom prst="rect">
            <a:avLst/>
          </a:prstGeom>
          <a:gradFill>
            <a:gsLst>
              <a:gs pos="30000">
                <a:srgbClr val="8A3291"/>
              </a:gs>
              <a:gs pos="85000">
                <a:schemeClr val="tx1"/>
              </a:gs>
              <a:gs pos="0">
                <a:srgbClr val="E6378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6" name="Text Placeholder 3">
            <a:extLst>
              <a:ext uri="{FF2B5EF4-FFF2-40B4-BE49-F238E27FC236}">
                <a16:creationId xmlns:a16="http://schemas.microsoft.com/office/drawing/2014/main" id="{3FE3EE42-4F9A-F048-8191-308F88DCADB1}"/>
              </a:ext>
            </a:extLst>
          </p:cNvPr>
          <p:cNvSpPr>
            <a:spLocks noGrp="1"/>
          </p:cNvSpPr>
          <p:nvPr>
            <p:ph type="body" sz="half" idx="13" hasCustomPrompt="1"/>
          </p:nvPr>
        </p:nvSpPr>
        <p:spPr>
          <a:xfrm>
            <a:off x="4085083" y="2151"/>
            <a:ext cx="5058918" cy="226076"/>
          </a:xfrm>
        </p:spPr>
        <p:txBody>
          <a:bodyPr anchor="b" anchorCtr="0">
            <a:normAutofit/>
          </a:bodyPr>
          <a:lstStyle>
            <a:lvl1pPr marL="0" indent="0" algn="r">
              <a:lnSpc>
                <a:spcPts val="900"/>
              </a:lnSpc>
              <a:buNone/>
              <a:defRPr sz="750" u="none" baseline="0">
                <a:solidFill>
                  <a:schemeClr val="tx1">
                    <a:alpha val="60000"/>
                  </a:schemeClr>
                </a:solidFill>
                <a:uFill>
                  <a:solidFill>
                    <a:srgbClr val="FFFF00"/>
                  </a:solidFill>
                </a:uFill>
                <a:latin typeface="Rubik" pitchFamily="2" charset="-79"/>
              </a:defRPr>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dirty="0"/>
              <a:t>PLEASE NOTE: Unedited template text fields will NOT appear in slideshow mode</a:t>
            </a:r>
          </a:p>
        </p:txBody>
      </p:sp>
      <p:cxnSp>
        <p:nvCxnSpPr>
          <p:cNvPr id="17" name="Straight Connector 16">
            <a:extLst>
              <a:ext uri="{FF2B5EF4-FFF2-40B4-BE49-F238E27FC236}">
                <a16:creationId xmlns:a16="http://schemas.microsoft.com/office/drawing/2014/main" id="{D825F902-F918-284A-A57F-14E0EE277F8B}"/>
              </a:ext>
            </a:extLst>
          </p:cNvPr>
          <p:cNvCxnSpPr>
            <a:cxnSpLocks/>
          </p:cNvCxnSpPr>
          <p:nvPr userDrawn="1"/>
        </p:nvCxnSpPr>
        <p:spPr>
          <a:xfrm flipV="1">
            <a:off x="333375" y="4710278"/>
            <a:ext cx="4050000" cy="2121"/>
          </a:xfrm>
          <a:prstGeom prst="line">
            <a:avLst/>
          </a:prstGeom>
          <a:ln>
            <a:solidFill>
              <a:srgbClr val="2C2C9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928687655"/>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29">
          <p15:clr>
            <a:srgbClr val="FBAE40"/>
          </p15:clr>
        </p15:guide>
        <p15:guide id="4" pos="7151">
          <p15:clr>
            <a:srgbClr val="FBAE40"/>
          </p15:clr>
        </p15:guide>
        <p15:guide id="5" pos="279">
          <p15:clr>
            <a:srgbClr val="FBAE40"/>
          </p15:clr>
        </p15:guide>
        <p15:guide id="6" pos="7401">
          <p15:clr>
            <a:srgbClr val="FBAE40"/>
          </p15:clr>
        </p15:guide>
        <p15:guide id="7" orient="horz" pos="4156">
          <p15:clr>
            <a:srgbClr val="FBAE40"/>
          </p15:clr>
        </p15:guide>
        <p15:guide id="9" orient="horz" pos="572">
          <p15:clr>
            <a:srgbClr val="FBAE40"/>
          </p15:clr>
        </p15:guide>
        <p15:guide id="11" orient="horz" pos="913">
          <p15:clr>
            <a:srgbClr val="FBAE40"/>
          </p15:clr>
        </p15:guide>
        <p15:guide id="13" orient="horz" pos="1457">
          <p15:clr>
            <a:srgbClr val="FBAE40"/>
          </p15:clr>
        </p15:guide>
        <p15:guide id="14" orient="horz" pos="3407">
          <p15:clr>
            <a:srgbClr val="FBAE4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14_Text_Slide_Bulleted_List+Image">
    <p:bg>
      <p:bgPr>
        <a:solidFill>
          <a:schemeClr val="lt1"/>
        </a:solidFill>
        <a:effectLst/>
      </p:bgPr>
    </p:bg>
    <p:spTree>
      <p:nvGrpSpPr>
        <p:cNvPr id="1" name=""/>
        <p:cNvGrpSpPr/>
        <p:nvPr/>
      </p:nvGrpSpPr>
      <p:grpSpPr>
        <a:xfrm>
          <a:off x="0" y="0"/>
          <a:ext cx="0" cy="0"/>
          <a:chOff x="0" y="0"/>
          <a:chExt cx="0" cy="0"/>
        </a:xfrm>
      </p:grpSpPr>
      <p:sp>
        <p:nvSpPr>
          <p:cNvPr id="10" name="Date Placeholder 1">
            <a:extLst>
              <a:ext uri="{FF2B5EF4-FFF2-40B4-BE49-F238E27FC236}">
                <a16:creationId xmlns:a16="http://schemas.microsoft.com/office/drawing/2014/main" id="{F31A0E57-184B-F14E-BF6C-BE903C66302C}"/>
              </a:ext>
            </a:extLst>
          </p:cNvPr>
          <p:cNvSpPr txBox="1">
            <a:spLocks/>
          </p:cNvSpPr>
          <p:nvPr userDrawn="1"/>
        </p:nvSpPr>
        <p:spPr>
          <a:xfrm>
            <a:off x="633884" y="385472"/>
            <a:ext cx="3920665" cy="1059420"/>
          </a:xfrm>
          <a:prstGeom prst="rect">
            <a:avLst/>
          </a:prstGeom>
        </p:spPr>
        <p:txBody>
          <a:bodyPr vert="horz" lIns="68562" tIns="34281" rIns="68562" bIns="34281" rtlCol="0" anchor="ctr"/>
          <a:lstStyle>
            <a:defPPr>
              <a:defRPr lang="en-US"/>
            </a:defPPr>
            <a:lvl1pPr marL="0" algn="l" defTabSz="914400" rtl="0" eaLnBrk="1" latinLnBrk="0" hangingPunct="1">
              <a:defRPr sz="1200" kern="1200" baseline="0">
                <a:solidFill>
                  <a:srgbClr val="2C2C96"/>
                </a:solidFill>
                <a:latin typeface="Rubik" pitchFamily="2" charset="-79"/>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36" name="Text Placeholder 2">
            <a:extLst>
              <a:ext uri="{FF2B5EF4-FFF2-40B4-BE49-F238E27FC236}">
                <a16:creationId xmlns:a16="http://schemas.microsoft.com/office/drawing/2014/main" id="{6D96BDA0-0169-C540-85D0-AD41EA1A50AF}"/>
              </a:ext>
            </a:extLst>
          </p:cNvPr>
          <p:cNvSpPr>
            <a:spLocks noGrp="1"/>
          </p:cNvSpPr>
          <p:nvPr>
            <p:ph type="body" idx="1" hasCustomPrompt="1"/>
          </p:nvPr>
        </p:nvSpPr>
        <p:spPr>
          <a:xfrm>
            <a:off x="268968" y="1027273"/>
            <a:ext cx="7160964" cy="417620"/>
          </a:xfrm>
        </p:spPr>
        <p:txBody>
          <a:bodyPr>
            <a:normAutofit/>
          </a:bodyPr>
          <a:lstStyle>
            <a:lvl1pPr marL="0" indent="0">
              <a:buNone/>
              <a:defRPr sz="2249" baseline="0">
                <a:solidFill>
                  <a:srgbClr val="62656A"/>
                </a:solidFill>
              </a:defRPr>
            </a:lvl1pPr>
            <a:lvl2pPr marL="342797" indent="0">
              <a:buNone/>
              <a:defRPr sz="1499">
                <a:solidFill>
                  <a:schemeClr val="tx1">
                    <a:tint val="75000"/>
                  </a:schemeClr>
                </a:solidFill>
              </a:defRPr>
            </a:lvl2pPr>
            <a:lvl3pPr marL="685595" indent="0">
              <a:buNone/>
              <a:defRPr sz="1349">
                <a:solidFill>
                  <a:schemeClr val="tx1">
                    <a:tint val="75000"/>
                  </a:schemeClr>
                </a:solidFill>
              </a:defRPr>
            </a:lvl3pPr>
            <a:lvl4pPr marL="1028392" indent="0">
              <a:buNone/>
              <a:defRPr sz="1200">
                <a:solidFill>
                  <a:schemeClr val="tx1">
                    <a:tint val="75000"/>
                  </a:schemeClr>
                </a:solidFill>
              </a:defRPr>
            </a:lvl4pPr>
            <a:lvl5pPr marL="1371188" indent="0">
              <a:buNone/>
              <a:defRPr sz="1200">
                <a:solidFill>
                  <a:schemeClr val="tx1">
                    <a:tint val="75000"/>
                  </a:schemeClr>
                </a:solidFill>
              </a:defRPr>
            </a:lvl5pPr>
            <a:lvl6pPr marL="1713986" indent="0">
              <a:buNone/>
              <a:defRPr sz="1200">
                <a:solidFill>
                  <a:schemeClr val="tx1">
                    <a:tint val="75000"/>
                  </a:schemeClr>
                </a:solidFill>
              </a:defRPr>
            </a:lvl6pPr>
            <a:lvl7pPr marL="2056783" indent="0">
              <a:buNone/>
              <a:defRPr sz="1200">
                <a:solidFill>
                  <a:schemeClr val="tx1">
                    <a:tint val="75000"/>
                  </a:schemeClr>
                </a:solidFill>
              </a:defRPr>
            </a:lvl7pPr>
            <a:lvl8pPr marL="2399580" indent="0">
              <a:buNone/>
              <a:defRPr sz="1200">
                <a:solidFill>
                  <a:schemeClr val="tx1">
                    <a:tint val="75000"/>
                  </a:schemeClr>
                </a:solidFill>
              </a:defRPr>
            </a:lvl8pPr>
            <a:lvl9pPr marL="2742377" indent="0">
              <a:buNone/>
              <a:defRPr sz="1200">
                <a:solidFill>
                  <a:schemeClr val="tx1">
                    <a:tint val="75000"/>
                  </a:schemeClr>
                </a:solidFill>
              </a:defRPr>
            </a:lvl9pPr>
          </a:lstStyle>
          <a:p>
            <a:pPr lvl="0"/>
            <a:r>
              <a:rPr lang="en-US" dirty="0"/>
              <a:t>Click to edit</a:t>
            </a:r>
          </a:p>
        </p:txBody>
      </p:sp>
      <p:sp>
        <p:nvSpPr>
          <p:cNvPr id="39" name="Text Placeholder 2">
            <a:extLst>
              <a:ext uri="{FF2B5EF4-FFF2-40B4-BE49-F238E27FC236}">
                <a16:creationId xmlns:a16="http://schemas.microsoft.com/office/drawing/2014/main" id="{ED8D7139-F8BC-E541-9149-6C1AD976F90D}"/>
              </a:ext>
            </a:extLst>
          </p:cNvPr>
          <p:cNvSpPr>
            <a:spLocks noGrp="1"/>
          </p:cNvSpPr>
          <p:nvPr>
            <p:ph type="body" idx="10" hasCustomPrompt="1"/>
          </p:nvPr>
        </p:nvSpPr>
        <p:spPr>
          <a:xfrm>
            <a:off x="4577763" y="1747362"/>
            <a:ext cx="4234054" cy="2175415"/>
          </a:xfrm>
        </p:spPr>
        <p:txBody>
          <a:bodyPr>
            <a:normAutofit/>
          </a:bodyPr>
          <a:lstStyle>
            <a:lvl1pPr marL="257098" indent="-257098">
              <a:lnSpc>
                <a:spcPts val="1649"/>
              </a:lnSpc>
              <a:buClr>
                <a:schemeClr val="tx1"/>
              </a:buClr>
              <a:buFont typeface="Arial" panose="020B0604020202020204" pitchFamily="34" charset="0"/>
              <a:buChar char="•"/>
              <a:defRPr sz="1499" baseline="0">
                <a:solidFill>
                  <a:srgbClr val="62656A"/>
                </a:solidFill>
                <a:latin typeface="Rubik" pitchFamily="2" charset="-79"/>
              </a:defRPr>
            </a:lvl1pPr>
            <a:lvl2pPr marL="342797" indent="0">
              <a:buNone/>
              <a:defRPr sz="1499">
                <a:solidFill>
                  <a:schemeClr val="tx1">
                    <a:tint val="75000"/>
                  </a:schemeClr>
                </a:solidFill>
              </a:defRPr>
            </a:lvl2pPr>
            <a:lvl3pPr marL="685595" indent="0">
              <a:buNone/>
              <a:defRPr sz="1349">
                <a:solidFill>
                  <a:schemeClr val="tx1">
                    <a:tint val="75000"/>
                  </a:schemeClr>
                </a:solidFill>
              </a:defRPr>
            </a:lvl3pPr>
            <a:lvl4pPr marL="1028392" indent="0">
              <a:buNone/>
              <a:defRPr sz="1200">
                <a:solidFill>
                  <a:schemeClr val="tx1">
                    <a:tint val="75000"/>
                  </a:schemeClr>
                </a:solidFill>
              </a:defRPr>
            </a:lvl4pPr>
            <a:lvl5pPr marL="1371188" indent="0">
              <a:buNone/>
              <a:defRPr sz="1200">
                <a:solidFill>
                  <a:schemeClr val="tx1">
                    <a:tint val="75000"/>
                  </a:schemeClr>
                </a:solidFill>
              </a:defRPr>
            </a:lvl5pPr>
            <a:lvl6pPr marL="1713986" indent="0">
              <a:buNone/>
              <a:defRPr sz="1200">
                <a:solidFill>
                  <a:schemeClr val="tx1">
                    <a:tint val="75000"/>
                  </a:schemeClr>
                </a:solidFill>
              </a:defRPr>
            </a:lvl6pPr>
            <a:lvl7pPr marL="2056783" indent="0">
              <a:buNone/>
              <a:defRPr sz="1200">
                <a:solidFill>
                  <a:schemeClr val="tx1">
                    <a:tint val="75000"/>
                  </a:schemeClr>
                </a:solidFill>
              </a:defRPr>
            </a:lvl7pPr>
            <a:lvl8pPr marL="2399580" indent="0">
              <a:buNone/>
              <a:defRPr sz="1200">
                <a:solidFill>
                  <a:schemeClr val="tx1">
                    <a:tint val="75000"/>
                  </a:schemeClr>
                </a:solidFill>
              </a:defRPr>
            </a:lvl8pPr>
            <a:lvl9pPr marL="2742377" indent="0">
              <a:buNone/>
              <a:defRPr sz="1200">
                <a:solidFill>
                  <a:schemeClr val="tx1">
                    <a:tint val="75000"/>
                  </a:schemeClr>
                </a:solidFill>
              </a:defRPr>
            </a:lvl9pPr>
          </a:lstStyle>
          <a:p>
            <a:pPr lvl="0"/>
            <a:r>
              <a:rPr lang="en-US" dirty="0"/>
              <a:t>Click to edit</a:t>
            </a:r>
          </a:p>
        </p:txBody>
      </p:sp>
      <p:sp>
        <p:nvSpPr>
          <p:cNvPr id="3" name="Picture Placeholder 2">
            <a:extLst>
              <a:ext uri="{FF2B5EF4-FFF2-40B4-BE49-F238E27FC236}">
                <a16:creationId xmlns:a16="http://schemas.microsoft.com/office/drawing/2014/main" id="{E0AC52C2-3D4B-4F4C-92CC-DC7C2B811E7A}"/>
              </a:ext>
            </a:extLst>
          </p:cNvPr>
          <p:cNvSpPr>
            <a:spLocks noGrp="1"/>
          </p:cNvSpPr>
          <p:nvPr>
            <p:ph type="pic" sz="quarter" idx="11"/>
          </p:nvPr>
        </p:nvSpPr>
        <p:spPr>
          <a:xfrm>
            <a:off x="333375" y="1734629"/>
            <a:ext cx="3928920" cy="2685911"/>
          </a:xfrm>
        </p:spPr>
        <p:txBody>
          <a:bodyPr/>
          <a:lstStyle/>
          <a:p>
            <a:endParaRPr lang="en-US" dirty="0"/>
          </a:p>
        </p:txBody>
      </p:sp>
      <p:sp>
        <p:nvSpPr>
          <p:cNvPr id="13" name="Text Placeholder 2">
            <a:extLst>
              <a:ext uri="{FF2B5EF4-FFF2-40B4-BE49-F238E27FC236}">
                <a16:creationId xmlns:a16="http://schemas.microsoft.com/office/drawing/2014/main" id="{133D7457-0425-144D-8529-A2D67D6DF8CC}"/>
              </a:ext>
            </a:extLst>
          </p:cNvPr>
          <p:cNvSpPr>
            <a:spLocks noGrp="1"/>
          </p:cNvSpPr>
          <p:nvPr>
            <p:ph type="body" idx="12" hasCustomPrompt="1"/>
          </p:nvPr>
        </p:nvSpPr>
        <p:spPr>
          <a:xfrm>
            <a:off x="4577763" y="4065471"/>
            <a:ext cx="4234054" cy="398075"/>
          </a:xfrm>
        </p:spPr>
        <p:txBody>
          <a:bodyPr>
            <a:noAutofit/>
          </a:bodyPr>
          <a:lstStyle>
            <a:lvl1pPr marL="0" indent="0">
              <a:lnSpc>
                <a:spcPts val="900"/>
              </a:lnSpc>
              <a:buClr>
                <a:schemeClr val="tx1"/>
              </a:buClr>
              <a:buFontTx/>
              <a:buNone/>
              <a:defRPr sz="750" baseline="0">
                <a:solidFill>
                  <a:srgbClr val="2D2D96"/>
                </a:solidFill>
                <a:latin typeface="Rubik" pitchFamily="2" charset="-79"/>
              </a:defRPr>
            </a:lvl1pPr>
            <a:lvl2pPr marL="342797" indent="0">
              <a:buNone/>
              <a:defRPr sz="1499">
                <a:solidFill>
                  <a:schemeClr val="tx1">
                    <a:tint val="75000"/>
                  </a:schemeClr>
                </a:solidFill>
              </a:defRPr>
            </a:lvl2pPr>
            <a:lvl3pPr marL="685595" indent="0">
              <a:buNone/>
              <a:defRPr sz="1349">
                <a:solidFill>
                  <a:schemeClr val="tx1">
                    <a:tint val="75000"/>
                  </a:schemeClr>
                </a:solidFill>
              </a:defRPr>
            </a:lvl3pPr>
            <a:lvl4pPr marL="1028392" indent="0">
              <a:buNone/>
              <a:defRPr sz="1200">
                <a:solidFill>
                  <a:schemeClr val="tx1">
                    <a:tint val="75000"/>
                  </a:schemeClr>
                </a:solidFill>
              </a:defRPr>
            </a:lvl4pPr>
            <a:lvl5pPr marL="1371188" indent="0">
              <a:buNone/>
              <a:defRPr sz="1200">
                <a:solidFill>
                  <a:schemeClr val="tx1">
                    <a:tint val="75000"/>
                  </a:schemeClr>
                </a:solidFill>
              </a:defRPr>
            </a:lvl5pPr>
            <a:lvl6pPr marL="1713986" indent="0">
              <a:buNone/>
              <a:defRPr sz="1200">
                <a:solidFill>
                  <a:schemeClr val="tx1">
                    <a:tint val="75000"/>
                  </a:schemeClr>
                </a:solidFill>
              </a:defRPr>
            </a:lvl6pPr>
            <a:lvl7pPr marL="2056783" indent="0">
              <a:buNone/>
              <a:defRPr sz="1200">
                <a:solidFill>
                  <a:schemeClr val="tx1">
                    <a:tint val="75000"/>
                  </a:schemeClr>
                </a:solidFill>
              </a:defRPr>
            </a:lvl7pPr>
            <a:lvl8pPr marL="2399580" indent="0">
              <a:buNone/>
              <a:defRPr sz="1200">
                <a:solidFill>
                  <a:schemeClr val="tx1">
                    <a:tint val="75000"/>
                  </a:schemeClr>
                </a:solidFill>
              </a:defRPr>
            </a:lvl8pPr>
            <a:lvl9pPr marL="2742377" indent="0">
              <a:buNone/>
              <a:defRPr sz="1200">
                <a:solidFill>
                  <a:schemeClr val="tx1">
                    <a:tint val="75000"/>
                  </a:schemeClr>
                </a:solidFill>
              </a:defRPr>
            </a:lvl9pPr>
          </a:lstStyle>
          <a:p>
            <a:pPr lvl="0"/>
            <a:r>
              <a:rPr lang="en-US" dirty="0"/>
              <a:t>Click to edit</a:t>
            </a:r>
          </a:p>
        </p:txBody>
      </p:sp>
      <p:sp>
        <p:nvSpPr>
          <p:cNvPr id="12" name="Title 15">
            <a:extLst>
              <a:ext uri="{FF2B5EF4-FFF2-40B4-BE49-F238E27FC236}">
                <a16:creationId xmlns:a16="http://schemas.microsoft.com/office/drawing/2014/main" id="{924638FD-79F7-6A44-8569-3FD88D22F031}"/>
              </a:ext>
            </a:extLst>
          </p:cNvPr>
          <p:cNvSpPr>
            <a:spLocks noGrp="1"/>
          </p:cNvSpPr>
          <p:nvPr>
            <p:ph type="title"/>
          </p:nvPr>
        </p:nvSpPr>
        <p:spPr>
          <a:xfrm>
            <a:off x="266169" y="311412"/>
            <a:ext cx="7169727" cy="477259"/>
          </a:xfrm>
        </p:spPr>
        <p:txBody>
          <a:bodyPr anchor="t" anchorCtr="0">
            <a:noAutofit/>
          </a:bodyPr>
          <a:lstStyle>
            <a:lvl1pPr>
              <a:defRPr sz="3149" baseline="0">
                <a:solidFill>
                  <a:srgbClr val="2D2D96"/>
                </a:solidFill>
                <a:latin typeface="Rubik Medium" pitchFamily="2" charset="-79"/>
              </a:defRPr>
            </a:lvl1pPr>
          </a:lstStyle>
          <a:p>
            <a:r>
              <a:rPr lang="en-US" dirty="0"/>
              <a:t>Click to edit Master title style</a:t>
            </a:r>
          </a:p>
        </p:txBody>
      </p:sp>
      <p:sp>
        <p:nvSpPr>
          <p:cNvPr id="15" name="Text Placeholder 3">
            <a:extLst>
              <a:ext uri="{FF2B5EF4-FFF2-40B4-BE49-F238E27FC236}">
                <a16:creationId xmlns:a16="http://schemas.microsoft.com/office/drawing/2014/main" id="{901F0BB6-DAE7-A84B-9E8C-0290172A9382}"/>
              </a:ext>
            </a:extLst>
          </p:cNvPr>
          <p:cNvSpPr>
            <a:spLocks noGrp="1"/>
          </p:cNvSpPr>
          <p:nvPr>
            <p:ph type="body" sz="half" idx="2" hasCustomPrompt="1"/>
          </p:nvPr>
        </p:nvSpPr>
        <p:spPr>
          <a:xfrm>
            <a:off x="269749" y="4840177"/>
            <a:ext cx="5058918" cy="226076"/>
          </a:xfrm>
        </p:spPr>
        <p:txBody>
          <a:bodyPr>
            <a:normAutofit/>
          </a:bodyPr>
          <a:lstStyle>
            <a:lvl1pPr marL="0" indent="0">
              <a:buNone/>
              <a:defRPr sz="750" baseline="0">
                <a:solidFill>
                  <a:srgbClr val="2D2D96"/>
                </a:solidFill>
                <a:latin typeface="Rubik" pitchFamily="2" charset="-79"/>
              </a:defRPr>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dirty="0"/>
              <a:t>Click to Edit</a:t>
            </a:r>
          </a:p>
        </p:txBody>
      </p:sp>
      <p:sp>
        <p:nvSpPr>
          <p:cNvPr id="18" name="Slide Number Placeholder 25">
            <a:extLst>
              <a:ext uri="{FF2B5EF4-FFF2-40B4-BE49-F238E27FC236}">
                <a16:creationId xmlns:a16="http://schemas.microsoft.com/office/drawing/2014/main" id="{16E268D1-2E8B-2742-B35E-99043609A082}"/>
              </a:ext>
            </a:extLst>
          </p:cNvPr>
          <p:cNvSpPr txBox="1">
            <a:spLocks/>
          </p:cNvSpPr>
          <p:nvPr userDrawn="1"/>
        </p:nvSpPr>
        <p:spPr>
          <a:xfrm>
            <a:off x="6825996" y="4785552"/>
            <a:ext cx="2057400" cy="273844"/>
          </a:xfrm>
          <a:prstGeom prst="rect">
            <a:avLst/>
          </a:prstGeom>
        </p:spPr>
        <p:txBody>
          <a:bodyPr vert="horz" lIns="68562" tIns="34281" rIns="68562" bIns="3428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3F3DE2-4495-A443-A96A-CDDF66F00554}" type="slidenum">
              <a:rPr lang="en-US" sz="750" baseline="0" smtClean="0">
                <a:solidFill>
                  <a:srgbClr val="2D2D96"/>
                </a:solidFill>
                <a:latin typeface="Rubik" pitchFamily="2" charset="-79"/>
              </a:rPr>
              <a:pPr/>
              <a:t>‹#›</a:t>
            </a:fld>
            <a:endParaRPr lang="en-US" sz="750" baseline="0" dirty="0">
              <a:solidFill>
                <a:srgbClr val="2D2D96"/>
              </a:solidFill>
              <a:latin typeface="Rubik" pitchFamily="2" charset="-79"/>
            </a:endParaRPr>
          </a:p>
        </p:txBody>
      </p:sp>
      <p:sp>
        <p:nvSpPr>
          <p:cNvPr id="19" name="Rectangle 18">
            <a:extLst>
              <a:ext uri="{FF2B5EF4-FFF2-40B4-BE49-F238E27FC236}">
                <a16:creationId xmlns:a16="http://schemas.microsoft.com/office/drawing/2014/main" id="{E9802AD0-6900-0B44-8F9B-DEDAACA74943}"/>
              </a:ext>
            </a:extLst>
          </p:cNvPr>
          <p:cNvSpPr/>
          <p:nvPr userDrawn="1"/>
        </p:nvSpPr>
        <p:spPr>
          <a:xfrm>
            <a:off x="333374" y="253337"/>
            <a:ext cx="8478442" cy="35100"/>
          </a:xfrm>
          <a:prstGeom prst="rect">
            <a:avLst/>
          </a:prstGeom>
          <a:gradFill>
            <a:gsLst>
              <a:gs pos="30000">
                <a:srgbClr val="8A3291"/>
              </a:gs>
              <a:gs pos="85000">
                <a:schemeClr val="tx1"/>
              </a:gs>
              <a:gs pos="0">
                <a:srgbClr val="E6378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6" name="Text Placeholder 3">
            <a:extLst>
              <a:ext uri="{FF2B5EF4-FFF2-40B4-BE49-F238E27FC236}">
                <a16:creationId xmlns:a16="http://schemas.microsoft.com/office/drawing/2014/main" id="{2D2B01EE-A7B3-B54D-98AF-27D694662FB6}"/>
              </a:ext>
            </a:extLst>
          </p:cNvPr>
          <p:cNvSpPr>
            <a:spLocks noGrp="1"/>
          </p:cNvSpPr>
          <p:nvPr>
            <p:ph type="body" sz="half" idx="13" hasCustomPrompt="1"/>
          </p:nvPr>
        </p:nvSpPr>
        <p:spPr>
          <a:xfrm>
            <a:off x="4085083" y="2151"/>
            <a:ext cx="5058918" cy="226076"/>
          </a:xfrm>
        </p:spPr>
        <p:txBody>
          <a:bodyPr anchor="b" anchorCtr="0">
            <a:normAutofit/>
          </a:bodyPr>
          <a:lstStyle>
            <a:lvl1pPr marL="0" indent="0" algn="r">
              <a:lnSpc>
                <a:spcPts val="900"/>
              </a:lnSpc>
              <a:buNone/>
              <a:defRPr sz="750" u="none" baseline="0">
                <a:solidFill>
                  <a:schemeClr val="tx1">
                    <a:alpha val="60000"/>
                  </a:schemeClr>
                </a:solidFill>
                <a:uFill>
                  <a:solidFill>
                    <a:srgbClr val="FFFF00"/>
                  </a:solidFill>
                </a:uFill>
                <a:latin typeface="Rubik" pitchFamily="2" charset="-79"/>
              </a:defRPr>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dirty="0"/>
              <a:t>PLEASE NOTE: Unedited template text fields will NOT appear in slideshow mode</a:t>
            </a:r>
          </a:p>
        </p:txBody>
      </p:sp>
      <p:cxnSp>
        <p:nvCxnSpPr>
          <p:cNvPr id="17" name="Straight Connector 16">
            <a:extLst>
              <a:ext uri="{FF2B5EF4-FFF2-40B4-BE49-F238E27FC236}">
                <a16:creationId xmlns:a16="http://schemas.microsoft.com/office/drawing/2014/main" id="{998A2B88-5313-654A-B169-BE5D5D7EF477}"/>
              </a:ext>
            </a:extLst>
          </p:cNvPr>
          <p:cNvCxnSpPr>
            <a:cxnSpLocks/>
          </p:cNvCxnSpPr>
          <p:nvPr userDrawn="1"/>
        </p:nvCxnSpPr>
        <p:spPr>
          <a:xfrm flipV="1">
            <a:off x="333375" y="4710278"/>
            <a:ext cx="4050000" cy="2121"/>
          </a:xfrm>
          <a:prstGeom prst="line">
            <a:avLst/>
          </a:prstGeom>
          <a:ln>
            <a:solidFill>
              <a:srgbClr val="2C2C9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968007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29">
          <p15:clr>
            <a:srgbClr val="FBAE40"/>
          </p15:clr>
        </p15:guide>
        <p15:guide id="4" pos="7151">
          <p15:clr>
            <a:srgbClr val="FBAE40"/>
          </p15:clr>
        </p15:guide>
        <p15:guide id="5" pos="279">
          <p15:clr>
            <a:srgbClr val="FBAE40"/>
          </p15:clr>
        </p15:guide>
        <p15:guide id="6" pos="7401">
          <p15:clr>
            <a:srgbClr val="FBAE40"/>
          </p15:clr>
        </p15:guide>
        <p15:guide id="7" orient="horz" pos="4156">
          <p15:clr>
            <a:srgbClr val="FBAE40"/>
          </p15:clr>
        </p15:guide>
        <p15:guide id="9" orient="horz" pos="572">
          <p15:clr>
            <a:srgbClr val="FBAE40"/>
          </p15:clr>
        </p15:guide>
        <p15:guide id="11" orient="horz" pos="913">
          <p15:clr>
            <a:srgbClr val="FBAE40"/>
          </p15:clr>
        </p15:guide>
        <p15:guide id="12" orient="horz" pos="3725">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16_Text_Slide_Bulleted_List+Image">
    <p:bg>
      <p:bgPr>
        <a:solidFill>
          <a:schemeClr val="lt1"/>
        </a:solidFill>
        <a:effectLst/>
      </p:bgPr>
    </p:bg>
    <p:spTree>
      <p:nvGrpSpPr>
        <p:cNvPr id="1" name=""/>
        <p:cNvGrpSpPr/>
        <p:nvPr/>
      </p:nvGrpSpPr>
      <p:grpSpPr>
        <a:xfrm>
          <a:off x="0" y="0"/>
          <a:ext cx="0" cy="0"/>
          <a:chOff x="0" y="0"/>
          <a:chExt cx="0" cy="0"/>
        </a:xfrm>
      </p:grpSpPr>
      <p:sp>
        <p:nvSpPr>
          <p:cNvPr id="10" name="Date Placeholder 1">
            <a:extLst>
              <a:ext uri="{FF2B5EF4-FFF2-40B4-BE49-F238E27FC236}">
                <a16:creationId xmlns:a16="http://schemas.microsoft.com/office/drawing/2014/main" id="{F31A0E57-184B-F14E-BF6C-BE903C66302C}"/>
              </a:ext>
            </a:extLst>
          </p:cNvPr>
          <p:cNvSpPr txBox="1">
            <a:spLocks/>
          </p:cNvSpPr>
          <p:nvPr userDrawn="1"/>
        </p:nvSpPr>
        <p:spPr>
          <a:xfrm>
            <a:off x="633884" y="385472"/>
            <a:ext cx="3920665" cy="1059420"/>
          </a:xfrm>
          <a:prstGeom prst="rect">
            <a:avLst/>
          </a:prstGeom>
        </p:spPr>
        <p:txBody>
          <a:bodyPr vert="horz" lIns="68562" tIns="34281" rIns="68562" bIns="34281" rtlCol="0" anchor="ctr"/>
          <a:lstStyle>
            <a:defPPr>
              <a:defRPr lang="en-US"/>
            </a:defPPr>
            <a:lvl1pPr marL="0" algn="l" defTabSz="914400" rtl="0" eaLnBrk="1" latinLnBrk="0" hangingPunct="1">
              <a:defRPr sz="1200" kern="1200" baseline="0">
                <a:solidFill>
                  <a:srgbClr val="2C2C96"/>
                </a:solidFill>
                <a:latin typeface="Rubik" pitchFamily="2" charset="-79"/>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16" name="Title 15">
            <a:extLst>
              <a:ext uri="{FF2B5EF4-FFF2-40B4-BE49-F238E27FC236}">
                <a16:creationId xmlns:a16="http://schemas.microsoft.com/office/drawing/2014/main" id="{B5ACC753-37A3-254C-BCED-30D066A44D9A}"/>
              </a:ext>
            </a:extLst>
          </p:cNvPr>
          <p:cNvSpPr>
            <a:spLocks noGrp="1"/>
          </p:cNvSpPr>
          <p:nvPr>
            <p:ph type="title"/>
          </p:nvPr>
        </p:nvSpPr>
        <p:spPr>
          <a:xfrm>
            <a:off x="266169" y="311412"/>
            <a:ext cx="7169727" cy="477259"/>
          </a:xfrm>
        </p:spPr>
        <p:txBody>
          <a:bodyPr anchor="t" anchorCtr="0">
            <a:noAutofit/>
          </a:bodyPr>
          <a:lstStyle>
            <a:lvl1pPr>
              <a:defRPr sz="3149" baseline="0">
                <a:latin typeface="Rubik Medium" pitchFamily="2" charset="-79"/>
              </a:defRPr>
            </a:lvl1pPr>
          </a:lstStyle>
          <a:p>
            <a:r>
              <a:rPr lang="en-US" dirty="0"/>
              <a:t>Click to edit</a:t>
            </a:r>
          </a:p>
        </p:txBody>
      </p:sp>
      <p:sp>
        <p:nvSpPr>
          <p:cNvPr id="3" name="Picture Placeholder 2">
            <a:extLst>
              <a:ext uri="{FF2B5EF4-FFF2-40B4-BE49-F238E27FC236}">
                <a16:creationId xmlns:a16="http://schemas.microsoft.com/office/drawing/2014/main" id="{E0AC52C2-3D4B-4F4C-92CC-DC7C2B811E7A}"/>
              </a:ext>
            </a:extLst>
          </p:cNvPr>
          <p:cNvSpPr>
            <a:spLocks noGrp="1"/>
          </p:cNvSpPr>
          <p:nvPr>
            <p:ph type="pic" sz="quarter" idx="11"/>
          </p:nvPr>
        </p:nvSpPr>
        <p:spPr>
          <a:xfrm>
            <a:off x="333375" y="1096353"/>
            <a:ext cx="4083177" cy="2482597"/>
          </a:xfrm>
        </p:spPr>
        <p:txBody>
          <a:bodyPr/>
          <a:lstStyle/>
          <a:p>
            <a:endParaRPr lang="en-US" dirty="0"/>
          </a:p>
        </p:txBody>
      </p:sp>
      <p:sp>
        <p:nvSpPr>
          <p:cNvPr id="12" name="Picture Placeholder 2">
            <a:extLst>
              <a:ext uri="{FF2B5EF4-FFF2-40B4-BE49-F238E27FC236}">
                <a16:creationId xmlns:a16="http://schemas.microsoft.com/office/drawing/2014/main" id="{51313271-F476-F944-B4DC-754515720256}"/>
              </a:ext>
            </a:extLst>
          </p:cNvPr>
          <p:cNvSpPr>
            <a:spLocks noGrp="1"/>
          </p:cNvSpPr>
          <p:nvPr>
            <p:ph type="pic" sz="quarter" idx="13"/>
          </p:nvPr>
        </p:nvSpPr>
        <p:spPr>
          <a:xfrm>
            <a:off x="4725162" y="1096353"/>
            <a:ext cx="4086654" cy="2482597"/>
          </a:xfrm>
        </p:spPr>
        <p:txBody>
          <a:bodyPr/>
          <a:lstStyle/>
          <a:p>
            <a:endParaRPr lang="en-US" dirty="0"/>
          </a:p>
        </p:txBody>
      </p:sp>
      <p:sp>
        <p:nvSpPr>
          <p:cNvPr id="21" name="Text Placeholder 2">
            <a:extLst>
              <a:ext uri="{FF2B5EF4-FFF2-40B4-BE49-F238E27FC236}">
                <a16:creationId xmlns:a16="http://schemas.microsoft.com/office/drawing/2014/main" id="{C51100CD-204D-4143-A21B-D8848FAFDECC}"/>
              </a:ext>
            </a:extLst>
          </p:cNvPr>
          <p:cNvSpPr>
            <a:spLocks noGrp="1"/>
          </p:cNvSpPr>
          <p:nvPr>
            <p:ph type="body" idx="10" hasCustomPrompt="1"/>
          </p:nvPr>
        </p:nvSpPr>
        <p:spPr>
          <a:xfrm>
            <a:off x="251079" y="3787872"/>
            <a:ext cx="4234054" cy="421691"/>
          </a:xfrm>
        </p:spPr>
        <p:txBody>
          <a:bodyPr>
            <a:noAutofit/>
          </a:bodyPr>
          <a:lstStyle>
            <a:lvl1pPr marL="257098" indent="-257098">
              <a:lnSpc>
                <a:spcPts val="1649"/>
              </a:lnSpc>
              <a:buClr>
                <a:schemeClr val="tx1"/>
              </a:buClr>
              <a:buFont typeface="Arial" panose="020B0604020202020204" pitchFamily="34" charset="0"/>
              <a:buChar char="•"/>
              <a:defRPr sz="1499" baseline="0">
                <a:solidFill>
                  <a:srgbClr val="62656A"/>
                </a:solidFill>
                <a:latin typeface="Rubik" pitchFamily="2" charset="-79"/>
              </a:defRPr>
            </a:lvl1pPr>
            <a:lvl2pPr marL="342797" indent="0">
              <a:buNone/>
              <a:defRPr sz="1499">
                <a:solidFill>
                  <a:schemeClr val="tx1">
                    <a:tint val="75000"/>
                  </a:schemeClr>
                </a:solidFill>
              </a:defRPr>
            </a:lvl2pPr>
            <a:lvl3pPr marL="685595" indent="0">
              <a:buNone/>
              <a:defRPr sz="1349">
                <a:solidFill>
                  <a:schemeClr val="tx1">
                    <a:tint val="75000"/>
                  </a:schemeClr>
                </a:solidFill>
              </a:defRPr>
            </a:lvl3pPr>
            <a:lvl4pPr marL="1028392" indent="0">
              <a:buNone/>
              <a:defRPr sz="1200">
                <a:solidFill>
                  <a:schemeClr val="tx1">
                    <a:tint val="75000"/>
                  </a:schemeClr>
                </a:solidFill>
              </a:defRPr>
            </a:lvl4pPr>
            <a:lvl5pPr marL="1371188" indent="0">
              <a:buNone/>
              <a:defRPr sz="1200">
                <a:solidFill>
                  <a:schemeClr val="tx1">
                    <a:tint val="75000"/>
                  </a:schemeClr>
                </a:solidFill>
              </a:defRPr>
            </a:lvl5pPr>
            <a:lvl6pPr marL="1713986" indent="0">
              <a:buNone/>
              <a:defRPr sz="1200">
                <a:solidFill>
                  <a:schemeClr val="tx1">
                    <a:tint val="75000"/>
                  </a:schemeClr>
                </a:solidFill>
              </a:defRPr>
            </a:lvl6pPr>
            <a:lvl7pPr marL="2056783" indent="0">
              <a:buNone/>
              <a:defRPr sz="1200">
                <a:solidFill>
                  <a:schemeClr val="tx1">
                    <a:tint val="75000"/>
                  </a:schemeClr>
                </a:solidFill>
              </a:defRPr>
            </a:lvl7pPr>
            <a:lvl8pPr marL="2399580" indent="0">
              <a:buNone/>
              <a:defRPr sz="1200">
                <a:solidFill>
                  <a:schemeClr val="tx1">
                    <a:tint val="75000"/>
                  </a:schemeClr>
                </a:solidFill>
              </a:defRPr>
            </a:lvl8pPr>
            <a:lvl9pPr marL="2742377" indent="0">
              <a:buNone/>
              <a:defRPr sz="1200">
                <a:solidFill>
                  <a:schemeClr val="tx1">
                    <a:tint val="75000"/>
                  </a:schemeClr>
                </a:solidFill>
              </a:defRPr>
            </a:lvl9pPr>
          </a:lstStyle>
          <a:p>
            <a:pPr lvl="0"/>
            <a:r>
              <a:rPr lang="en-US" dirty="0"/>
              <a:t>Click to edit</a:t>
            </a:r>
          </a:p>
        </p:txBody>
      </p:sp>
      <p:sp>
        <p:nvSpPr>
          <p:cNvPr id="22" name="Text Placeholder 2">
            <a:extLst>
              <a:ext uri="{FF2B5EF4-FFF2-40B4-BE49-F238E27FC236}">
                <a16:creationId xmlns:a16="http://schemas.microsoft.com/office/drawing/2014/main" id="{81362DDC-20AA-444D-A99C-6C28A0C84876}"/>
              </a:ext>
            </a:extLst>
          </p:cNvPr>
          <p:cNvSpPr>
            <a:spLocks noGrp="1"/>
          </p:cNvSpPr>
          <p:nvPr>
            <p:ph type="body" idx="14" hasCustomPrompt="1"/>
          </p:nvPr>
        </p:nvSpPr>
        <p:spPr>
          <a:xfrm>
            <a:off x="4708779" y="3787872"/>
            <a:ext cx="4103037" cy="421691"/>
          </a:xfrm>
        </p:spPr>
        <p:txBody>
          <a:bodyPr>
            <a:noAutofit/>
          </a:bodyPr>
          <a:lstStyle>
            <a:lvl1pPr marL="257098" indent="-257098">
              <a:lnSpc>
                <a:spcPts val="1649"/>
              </a:lnSpc>
              <a:buClr>
                <a:schemeClr val="tx1"/>
              </a:buClr>
              <a:buFont typeface="Arial" panose="020B0604020202020204" pitchFamily="34" charset="0"/>
              <a:buChar char="•"/>
              <a:defRPr sz="1499" baseline="0">
                <a:solidFill>
                  <a:srgbClr val="62656A"/>
                </a:solidFill>
                <a:latin typeface="Rubik" pitchFamily="2" charset="-79"/>
              </a:defRPr>
            </a:lvl1pPr>
            <a:lvl2pPr marL="342797" indent="0">
              <a:buNone/>
              <a:defRPr sz="1499">
                <a:solidFill>
                  <a:schemeClr val="tx1">
                    <a:tint val="75000"/>
                  </a:schemeClr>
                </a:solidFill>
              </a:defRPr>
            </a:lvl2pPr>
            <a:lvl3pPr marL="685595" indent="0">
              <a:buNone/>
              <a:defRPr sz="1349">
                <a:solidFill>
                  <a:schemeClr val="tx1">
                    <a:tint val="75000"/>
                  </a:schemeClr>
                </a:solidFill>
              </a:defRPr>
            </a:lvl3pPr>
            <a:lvl4pPr marL="1028392" indent="0">
              <a:buNone/>
              <a:defRPr sz="1200">
                <a:solidFill>
                  <a:schemeClr val="tx1">
                    <a:tint val="75000"/>
                  </a:schemeClr>
                </a:solidFill>
              </a:defRPr>
            </a:lvl4pPr>
            <a:lvl5pPr marL="1371188" indent="0">
              <a:buNone/>
              <a:defRPr sz="1200">
                <a:solidFill>
                  <a:schemeClr val="tx1">
                    <a:tint val="75000"/>
                  </a:schemeClr>
                </a:solidFill>
              </a:defRPr>
            </a:lvl5pPr>
            <a:lvl6pPr marL="1713986" indent="0">
              <a:buNone/>
              <a:defRPr sz="1200">
                <a:solidFill>
                  <a:schemeClr val="tx1">
                    <a:tint val="75000"/>
                  </a:schemeClr>
                </a:solidFill>
              </a:defRPr>
            </a:lvl6pPr>
            <a:lvl7pPr marL="2056783" indent="0">
              <a:buNone/>
              <a:defRPr sz="1200">
                <a:solidFill>
                  <a:schemeClr val="tx1">
                    <a:tint val="75000"/>
                  </a:schemeClr>
                </a:solidFill>
              </a:defRPr>
            </a:lvl7pPr>
            <a:lvl8pPr marL="2399580" indent="0">
              <a:buNone/>
              <a:defRPr sz="1200">
                <a:solidFill>
                  <a:schemeClr val="tx1">
                    <a:tint val="75000"/>
                  </a:schemeClr>
                </a:solidFill>
              </a:defRPr>
            </a:lvl8pPr>
            <a:lvl9pPr marL="2742377" indent="0">
              <a:buNone/>
              <a:defRPr sz="1200">
                <a:solidFill>
                  <a:schemeClr val="tx1">
                    <a:tint val="75000"/>
                  </a:schemeClr>
                </a:solidFill>
              </a:defRPr>
            </a:lvl9pPr>
          </a:lstStyle>
          <a:p>
            <a:pPr lvl="0"/>
            <a:r>
              <a:rPr lang="en-US" dirty="0"/>
              <a:t>Click to edit</a:t>
            </a:r>
          </a:p>
        </p:txBody>
      </p:sp>
      <p:sp>
        <p:nvSpPr>
          <p:cNvPr id="14" name="Text Placeholder 3">
            <a:extLst>
              <a:ext uri="{FF2B5EF4-FFF2-40B4-BE49-F238E27FC236}">
                <a16:creationId xmlns:a16="http://schemas.microsoft.com/office/drawing/2014/main" id="{72B389B3-FB1E-1D4E-B401-9B1BEE91BB20}"/>
              </a:ext>
            </a:extLst>
          </p:cNvPr>
          <p:cNvSpPr>
            <a:spLocks noGrp="1"/>
          </p:cNvSpPr>
          <p:nvPr>
            <p:ph type="body" sz="half" idx="2" hasCustomPrompt="1"/>
          </p:nvPr>
        </p:nvSpPr>
        <p:spPr>
          <a:xfrm>
            <a:off x="269749" y="4840177"/>
            <a:ext cx="5058918" cy="226076"/>
          </a:xfrm>
        </p:spPr>
        <p:txBody>
          <a:bodyPr>
            <a:normAutofit/>
          </a:bodyPr>
          <a:lstStyle>
            <a:lvl1pPr marL="0" indent="0">
              <a:buNone/>
              <a:defRPr sz="750" baseline="0">
                <a:solidFill>
                  <a:srgbClr val="2D2D96"/>
                </a:solidFill>
                <a:latin typeface="Rubik" pitchFamily="2" charset="-79"/>
              </a:defRPr>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dirty="0"/>
              <a:t>Click to Edit</a:t>
            </a:r>
          </a:p>
        </p:txBody>
      </p:sp>
      <p:sp>
        <p:nvSpPr>
          <p:cNvPr id="17" name="Slide Number Placeholder 25">
            <a:extLst>
              <a:ext uri="{FF2B5EF4-FFF2-40B4-BE49-F238E27FC236}">
                <a16:creationId xmlns:a16="http://schemas.microsoft.com/office/drawing/2014/main" id="{0BB2FA51-C7EE-434C-9562-7FAFC0C35CD0}"/>
              </a:ext>
            </a:extLst>
          </p:cNvPr>
          <p:cNvSpPr txBox="1">
            <a:spLocks/>
          </p:cNvSpPr>
          <p:nvPr userDrawn="1"/>
        </p:nvSpPr>
        <p:spPr>
          <a:xfrm>
            <a:off x="6825996" y="4785552"/>
            <a:ext cx="2057400" cy="273844"/>
          </a:xfrm>
          <a:prstGeom prst="rect">
            <a:avLst/>
          </a:prstGeom>
        </p:spPr>
        <p:txBody>
          <a:bodyPr vert="horz" lIns="68562" tIns="34281" rIns="68562" bIns="3428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3F3DE2-4495-A443-A96A-CDDF66F00554}" type="slidenum">
              <a:rPr lang="en-US" sz="750" baseline="0" smtClean="0">
                <a:solidFill>
                  <a:srgbClr val="2D2D96"/>
                </a:solidFill>
                <a:latin typeface="Rubik" pitchFamily="2" charset="-79"/>
              </a:rPr>
              <a:pPr/>
              <a:t>‹#›</a:t>
            </a:fld>
            <a:endParaRPr lang="en-US" sz="750" baseline="0" dirty="0">
              <a:solidFill>
                <a:srgbClr val="2D2D96"/>
              </a:solidFill>
              <a:latin typeface="Rubik" pitchFamily="2" charset="-79"/>
            </a:endParaRPr>
          </a:p>
        </p:txBody>
      </p:sp>
      <p:sp>
        <p:nvSpPr>
          <p:cNvPr id="19" name="Rectangle 18">
            <a:extLst>
              <a:ext uri="{FF2B5EF4-FFF2-40B4-BE49-F238E27FC236}">
                <a16:creationId xmlns:a16="http://schemas.microsoft.com/office/drawing/2014/main" id="{7F8D3DDB-8990-F74E-AAB7-00913DD9E5D5}"/>
              </a:ext>
            </a:extLst>
          </p:cNvPr>
          <p:cNvSpPr/>
          <p:nvPr userDrawn="1"/>
        </p:nvSpPr>
        <p:spPr>
          <a:xfrm>
            <a:off x="333374" y="253337"/>
            <a:ext cx="8478442" cy="35100"/>
          </a:xfrm>
          <a:prstGeom prst="rect">
            <a:avLst/>
          </a:prstGeom>
          <a:gradFill>
            <a:gsLst>
              <a:gs pos="30000">
                <a:srgbClr val="8A3291"/>
              </a:gs>
              <a:gs pos="85000">
                <a:schemeClr val="tx1"/>
              </a:gs>
              <a:gs pos="0">
                <a:srgbClr val="E6378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8" name="Text Placeholder 3">
            <a:extLst>
              <a:ext uri="{FF2B5EF4-FFF2-40B4-BE49-F238E27FC236}">
                <a16:creationId xmlns:a16="http://schemas.microsoft.com/office/drawing/2014/main" id="{42ECE013-DBAC-5241-B0A6-5FB169A908A5}"/>
              </a:ext>
            </a:extLst>
          </p:cNvPr>
          <p:cNvSpPr>
            <a:spLocks noGrp="1"/>
          </p:cNvSpPr>
          <p:nvPr>
            <p:ph type="body" sz="half" idx="15" hasCustomPrompt="1"/>
          </p:nvPr>
        </p:nvSpPr>
        <p:spPr>
          <a:xfrm>
            <a:off x="4085083" y="2151"/>
            <a:ext cx="5058918" cy="226076"/>
          </a:xfrm>
        </p:spPr>
        <p:txBody>
          <a:bodyPr anchor="b" anchorCtr="0">
            <a:normAutofit/>
          </a:bodyPr>
          <a:lstStyle>
            <a:lvl1pPr marL="0" indent="0" algn="r">
              <a:lnSpc>
                <a:spcPts val="900"/>
              </a:lnSpc>
              <a:buNone/>
              <a:defRPr sz="750" u="none" baseline="0">
                <a:solidFill>
                  <a:schemeClr val="tx1">
                    <a:alpha val="60000"/>
                  </a:schemeClr>
                </a:solidFill>
                <a:uFill>
                  <a:solidFill>
                    <a:srgbClr val="FFFF00"/>
                  </a:solidFill>
                </a:uFill>
                <a:latin typeface="Rubik" pitchFamily="2" charset="-79"/>
              </a:defRPr>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dirty="0"/>
              <a:t>PLEASE NOTE: Unedited template text fields will NOT appear in slideshow mode</a:t>
            </a:r>
          </a:p>
        </p:txBody>
      </p:sp>
      <p:cxnSp>
        <p:nvCxnSpPr>
          <p:cNvPr id="15" name="Straight Connector 14">
            <a:extLst>
              <a:ext uri="{FF2B5EF4-FFF2-40B4-BE49-F238E27FC236}">
                <a16:creationId xmlns:a16="http://schemas.microsoft.com/office/drawing/2014/main" id="{A3DCEF67-5B90-B24F-A495-59E2E06B9DA8}"/>
              </a:ext>
            </a:extLst>
          </p:cNvPr>
          <p:cNvCxnSpPr>
            <a:cxnSpLocks/>
          </p:cNvCxnSpPr>
          <p:nvPr userDrawn="1"/>
        </p:nvCxnSpPr>
        <p:spPr>
          <a:xfrm flipV="1">
            <a:off x="333375" y="4710278"/>
            <a:ext cx="4050000" cy="2121"/>
          </a:xfrm>
          <a:prstGeom prst="line">
            <a:avLst/>
          </a:prstGeom>
          <a:ln>
            <a:solidFill>
              <a:srgbClr val="2C2C96"/>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3868015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29">
          <p15:clr>
            <a:srgbClr val="FBAE40"/>
          </p15:clr>
        </p15:guide>
        <p15:guide id="4" pos="7151">
          <p15:clr>
            <a:srgbClr val="FBAE40"/>
          </p15:clr>
        </p15:guide>
        <p15:guide id="5" pos="279">
          <p15:clr>
            <a:srgbClr val="FBAE40"/>
          </p15:clr>
        </p15:guide>
        <p15:guide id="6" pos="7401">
          <p15:clr>
            <a:srgbClr val="FBAE40"/>
          </p15:clr>
        </p15:guide>
        <p15:guide id="7" orient="horz" pos="4156">
          <p15:clr>
            <a:srgbClr val="FBAE40"/>
          </p15:clr>
        </p15:guide>
        <p15:guide id="9" orient="horz" pos="572">
          <p15:clr>
            <a:srgbClr val="FBAE40"/>
          </p15:clr>
        </p15:guide>
        <p15:guide id="11" orient="horz" pos="913">
          <p15:clr>
            <a:srgbClr val="FBAE4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2_Text_Slide_Bulleted_List">
    <p:bg>
      <p:bgPr>
        <a:solidFill>
          <a:schemeClr val="lt1"/>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E614175-2C27-594D-8981-DC78698CB422}"/>
              </a:ext>
            </a:extLst>
          </p:cNvPr>
          <p:cNvPicPr>
            <a:picLocks noChangeAspect="1"/>
          </p:cNvPicPr>
          <p:nvPr userDrawn="1"/>
        </p:nvPicPr>
        <p:blipFill>
          <a:blip r:embed="rId2"/>
          <a:stretch>
            <a:fillRect/>
          </a:stretch>
        </p:blipFill>
        <p:spPr>
          <a:xfrm>
            <a:off x="0" y="2286"/>
            <a:ext cx="9144000" cy="5138928"/>
          </a:xfrm>
          <a:prstGeom prst="rect">
            <a:avLst/>
          </a:prstGeom>
        </p:spPr>
      </p:pic>
      <p:sp>
        <p:nvSpPr>
          <p:cNvPr id="10" name="Date Placeholder 1">
            <a:extLst>
              <a:ext uri="{FF2B5EF4-FFF2-40B4-BE49-F238E27FC236}">
                <a16:creationId xmlns:a16="http://schemas.microsoft.com/office/drawing/2014/main" id="{F31A0E57-184B-F14E-BF6C-BE903C66302C}"/>
              </a:ext>
            </a:extLst>
          </p:cNvPr>
          <p:cNvSpPr txBox="1">
            <a:spLocks/>
          </p:cNvSpPr>
          <p:nvPr userDrawn="1"/>
        </p:nvSpPr>
        <p:spPr>
          <a:xfrm>
            <a:off x="633884" y="385472"/>
            <a:ext cx="3920665" cy="1059420"/>
          </a:xfrm>
          <a:prstGeom prst="rect">
            <a:avLst/>
          </a:prstGeom>
        </p:spPr>
        <p:txBody>
          <a:bodyPr vert="horz" lIns="68562" tIns="34281" rIns="68562" bIns="34281" rtlCol="0" anchor="ctr"/>
          <a:lstStyle>
            <a:defPPr>
              <a:defRPr lang="en-US"/>
            </a:defPPr>
            <a:lvl1pPr marL="0" algn="l" defTabSz="914400" rtl="0" eaLnBrk="1" latinLnBrk="0" hangingPunct="1">
              <a:defRPr sz="1200" kern="1200" baseline="0">
                <a:solidFill>
                  <a:srgbClr val="2C2C96"/>
                </a:solidFill>
                <a:latin typeface="Rubik" pitchFamily="2" charset="-79"/>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sz="900" dirty="0"/>
          </a:p>
        </p:txBody>
      </p:sp>
      <p:sp>
        <p:nvSpPr>
          <p:cNvPr id="16" name="Title 15">
            <a:extLst>
              <a:ext uri="{FF2B5EF4-FFF2-40B4-BE49-F238E27FC236}">
                <a16:creationId xmlns:a16="http://schemas.microsoft.com/office/drawing/2014/main" id="{B5ACC753-37A3-254C-BCED-30D066A44D9A}"/>
              </a:ext>
            </a:extLst>
          </p:cNvPr>
          <p:cNvSpPr>
            <a:spLocks noGrp="1"/>
          </p:cNvSpPr>
          <p:nvPr>
            <p:ph type="title" hasCustomPrompt="1"/>
          </p:nvPr>
        </p:nvSpPr>
        <p:spPr>
          <a:xfrm>
            <a:off x="266169" y="311412"/>
            <a:ext cx="8569500" cy="477259"/>
          </a:xfrm>
        </p:spPr>
        <p:txBody>
          <a:bodyPr anchor="t" anchorCtr="0">
            <a:noAutofit/>
          </a:bodyPr>
          <a:lstStyle>
            <a:lvl1pPr>
              <a:defRPr sz="3149" baseline="0">
                <a:solidFill>
                  <a:srgbClr val="2D2D96"/>
                </a:solidFill>
                <a:latin typeface="Rubik Medium" pitchFamily="2" charset="-79"/>
              </a:defRPr>
            </a:lvl1pPr>
          </a:lstStyle>
          <a:p>
            <a:r>
              <a:rPr lang="en-US" dirty="0"/>
              <a:t>Text Page Bulleted List - Click to edit</a:t>
            </a:r>
          </a:p>
        </p:txBody>
      </p:sp>
      <p:sp>
        <p:nvSpPr>
          <p:cNvPr id="39" name="Text Placeholder 2">
            <a:extLst>
              <a:ext uri="{FF2B5EF4-FFF2-40B4-BE49-F238E27FC236}">
                <a16:creationId xmlns:a16="http://schemas.microsoft.com/office/drawing/2014/main" id="{ED8D7139-F8BC-E541-9149-6C1AD976F90D}"/>
              </a:ext>
            </a:extLst>
          </p:cNvPr>
          <p:cNvSpPr>
            <a:spLocks noGrp="1"/>
          </p:cNvSpPr>
          <p:nvPr>
            <p:ph type="body" idx="10" hasCustomPrompt="1"/>
          </p:nvPr>
        </p:nvSpPr>
        <p:spPr>
          <a:xfrm>
            <a:off x="251078" y="1061609"/>
            <a:ext cx="5077588" cy="3520892"/>
          </a:xfrm>
        </p:spPr>
        <p:txBody>
          <a:bodyPr>
            <a:noAutofit/>
          </a:bodyPr>
          <a:lstStyle>
            <a:lvl1pPr marL="257098" indent="-257098">
              <a:lnSpc>
                <a:spcPts val="1799"/>
              </a:lnSpc>
              <a:spcBef>
                <a:spcPts val="750"/>
              </a:spcBef>
              <a:buClr>
                <a:schemeClr val="tx1"/>
              </a:buClr>
              <a:buFont typeface="Arial" panose="020B0604020202020204" pitchFamily="34" charset="0"/>
              <a:buChar char="•"/>
              <a:defRPr sz="1799" baseline="0">
                <a:solidFill>
                  <a:srgbClr val="62656A"/>
                </a:solidFill>
                <a:latin typeface="Rubik" pitchFamily="2" charset="-79"/>
              </a:defRPr>
            </a:lvl1pPr>
            <a:lvl2pPr marL="342797" indent="0">
              <a:buNone/>
              <a:defRPr sz="1499">
                <a:solidFill>
                  <a:schemeClr val="tx1">
                    <a:tint val="75000"/>
                  </a:schemeClr>
                </a:solidFill>
              </a:defRPr>
            </a:lvl2pPr>
            <a:lvl3pPr marL="685595" indent="0">
              <a:buNone/>
              <a:defRPr sz="1349">
                <a:solidFill>
                  <a:schemeClr val="tx1">
                    <a:tint val="75000"/>
                  </a:schemeClr>
                </a:solidFill>
              </a:defRPr>
            </a:lvl3pPr>
            <a:lvl4pPr marL="1028392" indent="0">
              <a:buNone/>
              <a:defRPr sz="1200">
                <a:solidFill>
                  <a:schemeClr val="tx1">
                    <a:tint val="75000"/>
                  </a:schemeClr>
                </a:solidFill>
              </a:defRPr>
            </a:lvl4pPr>
            <a:lvl5pPr marL="1371188" indent="0">
              <a:buNone/>
              <a:defRPr sz="1200">
                <a:solidFill>
                  <a:schemeClr val="tx1">
                    <a:tint val="75000"/>
                  </a:schemeClr>
                </a:solidFill>
              </a:defRPr>
            </a:lvl5pPr>
            <a:lvl6pPr marL="1713986" indent="0">
              <a:buNone/>
              <a:defRPr sz="1200">
                <a:solidFill>
                  <a:schemeClr val="tx1">
                    <a:tint val="75000"/>
                  </a:schemeClr>
                </a:solidFill>
              </a:defRPr>
            </a:lvl6pPr>
            <a:lvl7pPr marL="2056783" indent="0">
              <a:buNone/>
              <a:defRPr sz="1200">
                <a:solidFill>
                  <a:schemeClr val="tx1">
                    <a:tint val="75000"/>
                  </a:schemeClr>
                </a:solidFill>
              </a:defRPr>
            </a:lvl7pPr>
            <a:lvl8pPr marL="2399580" indent="0">
              <a:buNone/>
              <a:defRPr sz="1200">
                <a:solidFill>
                  <a:schemeClr val="tx1">
                    <a:tint val="75000"/>
                  </a:schemeClr>
                </a:solidFill>
              </a:defRPr>
            </a:lvl8pPr>
            <a:lvl9pPr marL="2742377" indent="0">
              <a:buNone/>
              <a:defRPr sz="1200">
                <a:solidFill>
                  <a:schemeClr val="tx1">
                    <a:tint val="75000"/>
                  </a:schemeClr>
                </a:solidFill>
              </a:defRPr>
            </a:lvl9pPr>
          </a:lstStyle>
          <a:p>
            <a:pPr lvl="0"/>
            <a:r>
              <a:rPr lang="en-US" dirty="0"/>
              <a:t>Click to edit</a:t>
            </a:r>
          </a:p>
        </p:txBody>
      </p:sp>
      <p:cxnSp>
        <p:nvCxnSpPr>
          <p:cNvPr id="11" name="Straight Connector 10">
            <a:extLst>
              <a:ext uri="{FF2B5EF4-FFF2-40B4-BE49-F238E27FC236}">
                <a16:creationId xmlns:a16="http://schemas.microsoft.com/office/drawing/2014/main" id="{116A8BEB-9C9E-514A-912A-319C1822C70B}"/>
              </a:ext>
            </a:extLst>
          </p:cNvPr>
          <p:cNvCxnSpPr>
            <a:cxnSpLocks/>
          </p:cNvCxnSpPr>
          <p:nvPr userDrawn="1"/>
        </p:nvCxnSpPr>
        <p:spPr>
          <a:xfrm flipV="1">
            <a:off x="333375" y="4710278"/>
            <a:ext cx="4050000" cy="2121"/>
          </a:xfrm>
          <a:prstGeom prst="line">
            <a:avLst/>
          </a:prstGeom>
          <a:ln>
            <a:solidFill>
              <a:srgbClr val="2C2C96"/>
            </a:solidFill>
          </a:ln>
        </p:spPr>
        <p:style>
          <a:lnRef idx="1">
            <a:schemeClr val="dk1"/>
          </a:lnRef>
          <a:fillRef idx="0">
            <a:schemeClr val="dk1"/>
          </a:fillRef>
          <a:effectRef idx="0">
            <a:schemeClr val="dk1"/>
          </a:effectRef>
          <a:fontRef idx="minor">
            <a:schemeClr val="tx1"/>
          </a:fontRef>
        </p:style>
      </p:cxnSp>
      <p:sp>
        <p:nvSpPr>
          <p:cNvPr id="15" name="Text Placeholder 3">
            <a:extLst>
              <a:ext uri="{FF2B5EF4-FFF2-40B4-BE49-F238E27FC236}">
                <a16:creationId xmlns:a16="http://schemas.microsoft.com/office/drawing/2014/main" id="{938F6E74-0029-7647-93E6-E4E5216D6A1F}"/>
              </a:ext>
            </a:extLst>
          </p:cNvPr>
          <p:cNvSpPr>
            <a:spLocks noGrp="1"/>
          </p:cNvSpPr>
          <p:nvPr>
            <p:ph type="body" sz="half" idx="2" hasCustomPrompt="1"/>
          </p:nvPr>
        </p:nvSpPr>
        <p:spPr>
          <a:xfrm>
            <a:off x="269749" y="4840177"/>
            <a:ext cx="5058918" cy="226076"/>
          </a:xfrm>
        </p:spPr>
        <p:txBody>
          <a:bodyPr>
            <a:normAutofit/>
          </a:bodyPr>
          <a:lstStyle>
            <a:lvl1pPr marL="0" indent="0">
              <a:buNone/>
              <a:defRPr sz="750" baseline="0">
                <a:solidFill>
                  <a:srgbClr val="2D2D96"/>
                </a:solidFill>
                <a:latin typeface="Rubik" pitchFamily="2" charset="-79"/>
              </a:defRPr>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dirty="0"/>
              <a:t>Click to Edit</a:t>
            </a:r>
          </a:p>
        </p:txBody>
      </p:sp>
      <p:sp>
        <p:nvSpPr>
          <p:cNvPr id="18" name="Slide Number Placeholder 25">
            <a:extLst>
              <a:ext uri="{FF2B5EF4-FFF2-40B4-BE49-F238E27FC236}">
                <a16:creationId xmlns:a16="http://schemas.microsoft.com/office/drawing/2014/main" id="{CD1FBD1E-1E2D-F344-A62F-527AEAD39233}"/>
              </a:ext>
            </a:extLst>
          </p:cNvPr>
          <p:cNvSpPr txBox="1">
            <a:spLocks/>
          </p:cNvSpPr>
          <p:nvPr userDrawn="1"/>
        </p:nvSpPr>
        <p:spPr>
          <a:xfrm>
            <a:off x="6825996" y="4785552"/>
            <a:ext cx="2057400" cy="273844"/>
          </a:xfrm>
          <a:prstGeom prst="rect">
            <a:avLst/>
          </a:prstGeom>
        </p:spPr>
        <p:txBody>
          <a:bodyPr vert="horz" lIns="68562" tIns="34281" rIns="68562" bIns="34281"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3F3F3DE2-4495-A443-A96A-CDDF66F00554}" type="slidenum">
              <a:rPr lang="en-US" sz="750" baseline="0" smtClean="0">
                <a:solidFill>
                  <a:srgbClr val="2D2D96"/>
                </a:solidFill>
                <a:latin typeface="Rubik" pitchFamily="2" charset="-79"/>
              </a:rPr>
              <a:pPr/>
              <a:t>‹#›</a:t>
            </a:fld>
            <a:endParaRPr lang="en-US" sz="750" baseline="0" dirty="0">
              <a:solidFill>
                <a:srgbClr val="2D2D96"/>
              </a:solidFill>
              <a:latin typeface="Rubik" pitchFamily="2" charset="-79"/>
            </a:endParaRPr>
          </a:p>
        </p:txBody>
      </p:sp>
      <p:sp>
        <p:nvSpPr>
          <p:cNvPr id="12" name="Rectangle 11">
            <a:extLst>
              <a:ext uri="{FF2B5EF4-FFF2-40B4-BE49-F238E27FC236}">
                <a16:creationId xmlns:a16="http://schemas.microsoft.com/office/drawing/2014/main" id="{C62C9D12-C941-7743-87E9-3546D4002B99}"/>
              </a:ext>
            </a:extLst>
          </p:cNvPr>
          <p:cNvSpPr/>
          <p:nvPr userDrawn="1"/>
        </p:nvSpPr>
        <p:spPr>
          <a:xfrm>
            <a:off x="333374" y="253337"/>
            <a:ext cx="8478442" cy="35100"/>
          </a:xfrm>
          <a:prstGeom prst="rect">
            <a:avLst/>
          </a:prstGeom>
          <a:gradFill>
            <a:gsLst>
              <a:gs pos="30000">
                <a:srgbClr val="8A3291"/>
              </a:gs>
              <a:gs pos="85000">
                <a:schemeClr val="tx1"/>
              </a:gs>
              <a:gs pos="0">
                <a:srgbClr val="E6378C"/>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49"/>
          </a:p>
        </p:txBody>
      </p:sp>
      <p:sp>
        <p:nvSpPr>
          <p:cNvPr id="14" name="Text Placeholder 3">
            <a:extLst>
              <a:ext uri="{FF2B5EF4-FFF2-40B4-BE49-F238E27FC236}">
                <a16:creationId xmlns:a16="http://schemas.microsoft.com/office/drawing/2014/main" id="{7BCDE9E7-3015-D94E-9791-BC5B798B3EF0}"/>
              </a:ext>
            </a:extLst>
          </p:cNvPr>
          <p:cNvSpPr>
            <a:spLocks noGrp="1"/>
          </p:cNvSpPr>
          <p:nvPr>
            <p:ph type="body" sz="half" idx="11" hasCustomPrompt="1"/>
          </p:nvPr>
        </p:nvSpPr>
        <p:spPr>
          <a:xfrm>
            <a:off x="4085083" y="2151"/>
            <a:ext cx="5058918" cy="226076"/>
          </a:xfrm>
        </p:spPr>
        <p:txBody>
          <a:bodyPr anchor="b" anchorCtr="0">
            <a:normAutofit/>
          </a:bodyPr>
          <a:lstStyle>
            <a:lvl1pPr marL="0" indent="0" algn="r">
              <a:lnSpc>
                <a:spcPts val="900"/>
              </a:lnSpc>
              <a:buNone/>
              <a:defRPr sz="750" u="none" baseline="0">
                <a:solidFill>
                  <a:schemeClr val="tx1">
                    <a:alpha val="60000"/>
                  </a:schemeClr>
                </a:solidFill>
                <a:uFill>
                  <a:solidFill>
                    <a:srgbClr val="FFFF00"/>
                  </a:solidFill>
                </a:uFill>
                <a:latin typeface="Rubik" pitchFamily="2" charset="-79"/>
              </a:defRPr>
            </a:lvl1pPr>
            <a:lvl2pPr marL="342797" indent="0">
              <a:buNone/>
              <a:defRPr sz="1050"/>
            </a:lvl2pPr>
            <a:lvl3pPr marL="685595" indent="0">
              <a:buNone/>
              <a:defRPr sz="900"/>
            </a:lvl3pPr>
            <a:lvl4pPr marL="1028392" indent="0">
              <a:buNone/>
              <a:defRPr sz="750"/>
            </a:lvl4pPr>
            <a:lvl5pPr marL="1371188" indent="0">
              <a:buNone/>
              <a:defRPr sz="750"/>
            </a:lvl5pPr>
            <a:lvl6pPr marL="1713986" indent="0">
              <a:buNone/>
              <a:defRPr sz="750"/>
            </a:lvl6pPr>
            <a:lvl7pPr marL="2056783" indent="0">
              <a:buNone/>
              <a:defRPr sz="750"/>
            </a:lvl7pPr>
            <a:lvl8pPr marL="2399580" indent="0">
              <a:buNone/>
              <a:defRPr sz="750"/>
            </a:lvl8pPr>
            <a:lvl9pPr marL="2742377" indent="0">
              <a:buNone/>
              <a:defRPr sz="750"/>
            </a:lvl9pPr>
          </a:lstStyle>
          <a:p>
            <a:pPr lvl="0"/>
            <a:r>
              <a:rPr lang="en-US" dirty="0"/>
              <a:t>PLEASE NOTE: Unedited template text fields will NOT appear in slideshow mode</a:t>
            </a:r>
          </a:p>
        </p:txBody>
      </p:sp>
    </p:spTree>
    <p:extLst>
      <p:ext uri="{BB962C8B-B14F-4D97-AF65-F5344CB8AC3E}">
        <p14:creationId xmlns:p14="http://schemas.microsoft.com/office/powerpoint/2010/main" val="2195261276"/>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pos="529">
          <p15:clr>
            <a:srgbClr val="FBAE40"/>
          </p15:clr>
        </p15:guide>
        <p15:guide id="4" pos="7151">
          <p15:clr>
            <a:srgbClr val="FBAE40"/>
          </p15:clr>
        </p15:guide>
        <p15:guide id="5" pos="279">
          <p15:clr>
            <a:srgbClr val="FBAE40"/>
          </p15:clr>
        </p15:guide>
        <p15:guide id="6" pos="7401">
          <p15:clr>
            <a:srgbClr val="FBAE40"/>
          </p15:clr>
        </p15:guide>
        <p15:guide id="7" orient="horz" pos="4156">
          <p15:clr>
            <a:srgbClr val="FBAE40"/>
          </p15:clr>
        </p15:guide>
        <p15:guide id="9" orient="horz" pos="572">
          <p15:clr>
            <a:srgbClr val="FBAE40"/>
          </p15:clr>
        </p15:guide>
        <p15:guide id="11" orient="horz" pos="89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5.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slideLayout" Target="../slideLayouts/slideLayout79.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6.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image" Target="../media/image19.png"/><Relationship Id="rId2" Type="http://schemas.openxmlformats.org/officeDocument/2006/relationships/slideLayout" Target="../slideLayouts/slideLayout81.xml"/><Relationship Id="rId16" Type="http://schemas.openxmlformats.org/officeDocument/2006/relationships/theme" Target="../theme/theme3.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Review of Oracle OpenWorld &amp; CodeOne 2018 - #oowamis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79" r:id="rId16"/>
    <p:sldLayoutId id="2147483780" r:id="rId17"/>
    <p:sldLayoutId id="2147483781"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430" y="-18047"/>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a:defRPr sz="638">
                <a:solidFill>
                  <a:schemeClr val="tx1"/>
                </a:solidFill>
              </a:defRPr>
            </a:lvl1pPr>
          </a:lstStyle>
          <a:p>
            <a:endParaRPr lang="en-US" dirty="0"/>
          </a:p>
        </p:txBody>
      </p:sp>
      <p:sp>
        <p:nvSpPr>
          <p:cNvPr id="5" name="Footer Placeholder 4"/>
          <p:cNvSpPr>
            <a:spLocks noGrp="1"/>
          </p:cNvSpPr>
          <p:nvPr>
            <p:ph type="ftr" sz="quarter" idx="3"/>
          </p:nvPr>
        </p:nvSpPr>
        <p:spPr>
          <a:xfrm>
            <a:off x="6467752" y="4917186"/>
            <a:ext cx="2057936"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Review of Oracle OpenWorld &amp; CodeOne 2018 - #oowamis</a:t>
            </a:r>
            <a:endParaRPr lang="en-US" dirty="0"/>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chemeClr val="tx1"/>
                </a:solidFill>
              </a:rPr>
              <a:t>Copyright © </a:t>
            </a:r>
            <a:r>
              <a:rPr lang="en-US" sz="638" dirty="0">
                <a:solidFill>
                  <a:schemeClr val="tx1"/>
                </a:solidFill>
              </a:rPr>
              <a:t>2018,</a:t>
            </a:r>
            <a:r>
              <a:rPr sz="638" dirty="0">
                <a:solidFill>
                  <a:schemeClr val="tx1"/>
                </a:solidFill>
              </a:rPr>
              <a:t> Oracle and/or its affiliates. All rights reserved.  |</a:t>
            </a:r>
          </a:p>
        </p:txBody>
      </p:sp>
      <p:pic>
        <p:nvPicPr>
          <p:cNvPr id="21" name="Picture 20" descr="Oracle logo in white on red staging background" title="Oracle red badge logo"/>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4161245339"/>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8" r:id="rId6"/>
    <p:sldLayoutId id="2147483769" r:id="rId7"/>
    <p:sldLayoutId id="2147483770" r:id="rId8"/>
    <p:sldLayoutId id="2147483771" r:id="rId9"/>
    <p:sldLayoutId id="2147483772" r:id="rId10"/>
    <p:sldLayoutId id="2147483773" r:id="rId11"/>
    <p:sldLayoutId id="2147483774" r:id="rId12"/>
    <p:sldLayoutId id="2147483775" r:id="rId13"/>
    <p:sldLayoutId id="2147483776" r:id="rId14"/>
    <p:sldLayoutId id="2147483777"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90" indent="-171450" algn="l" defTabSz="6858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350" kern="1200">
          <a:solidFill>
            <a:schemeClr val="tx1"/>
          </a:solidFill>
          <a:latin typeface="+mn-lt"/>
          <a:ea typeface="+mn-ea"/>
          <a:cs typeface="+mn-cs"/>
        </a:defRPr>
      </a:lvl4pPr>
      <a:lvl5pPr marL="8915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5.xml"/><Relationship Id="rId1" Type="http://schemas.openxmlformats.org/officeDocument/2006/relationships/slideLayout" Target="../slideLayouts/slideLayout83.xml"/><Relationship Id="rId5" Type="http://schemas.openxmlformats.org/officeDocument/2006/relationships/image" Target="../media/image51.png"/><Relationship Id="rId4" Type="http://schemas.openxmlformats.org/officeDocument/2006/relationships/image" Target="../media/image50.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16.xml"/><Relationship Id="rId5" Type="http://schemas.openxmlformats.org/officeDocument/2006/relationships/image" Target="../media/image54.tiff"/><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56.tiff"/></Relationships>
</file>

<file path=ppt/slides/_rels/slide14.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diagramData" Target="../diagrams/data3.xml"/><Relationship Id="rId18" Type="http://schemas.openxmlformats.org/officeDocument/2006/relationships/diagramData" Target="../diagrams/data4.xml"/><Relationship Id="rId26" Type="http://schemas.openxmlformats.org/officeDocument/2006/relationships/image" Target="../media/image69.png"/><Relationship Id="rId3" Type="http://schemas.openxmlformats.org/officeDocument/2006/relationships/diagramData" Target="../diagrams/data1.xml"/><Relationship Id="rId21" Type="http://schemas.openxmlformats.org/officeDocument/2006/relationships/diagramColors" Target="../diagrams/colors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image" Target="../media/image68.png"/><Relationship Id="rId2" Type="http://schemas.openxmlformats.org/officeDocument/2006/relationships/notesSlide" Target="../notesSlides/notesSlide8.xml"/><Relationship Id="rId16" Type="http://schemas.openxmlformats.org/officeDocument/2006/relationships/diagramColors" Target="../diagrams/colors3.xml"/><Relationship Id="rId20" Type="http://schemas.openxmlformats.org/officeDocument/2006/relationships/diagramQuickStyle" Target="../diagrams/quickStyle4.xml"/><Relationship Id="rId29" Type="http://schemas.openxmlformats.org/officeDocument/2006/relationships/image" Target="../media/image72.png"/><Relationship Id="rId1" Type="http://schemas.openxmlformats.org/officeDocument/2006/relationships/slideLayout" Target="../slideLayouts/slideLayout16.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image" Target="../media/image67.png"/><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diagramQuickStyle" Target="../diagrams/quickStyle2.xml"/><Relationship Id="rId19" Type="http://schemas.openxmlformats.org/officeDocument/2006/relationships/diagramLayout" Target="../diagrams/layout4.xml"/><Relationship Id="rId31" Type="http://schemas.openxmlformats.org/officeDocument/2006/relationships/image" Target="../media/image74.png"/><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microsoft.com/office/2007/relationships/diagramDrawing" Target="../diagrams/drawing4.xml"/><Relationship Id="rId27" Type="http://schemas.openxmlformats.org/officeDocument/2006/relationships/image" Target="../media/image70.png"/><Relationship Id="rId30" Type="http://schemas.openxmlformats.org/officeDocument/2006/relationships/image" Target="../media/image73.png"/></Relationships>
</file>

<file path=ppt/slides/_rels/slide1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83.xml"/><Relationship Id="rId6" Type="http://schemas.openxmlformats.org/officeDocument/2006/relationships/image" Target="../media/image38.tiff"/><Relationship Id="rId5" Type="http://schemas.openxmlformats.org/officeDocument/2006/relationships/image" Target="../media/image37.emf"/><Relationship Id="rId4" Type="http://schemas.openxmlformats.org/officeDocument/2006/relationships/image" Target="../media/image36.emf"/></Relationships>
</file>

<file path=ppt/slides/_rels/slide2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7.xml"/><Relationship Id="rId5" Type="http://schemas.openxmlformats.org/officeDocument/2006/relationships/image" Target="../media/image43.jpeg"/><Relationship Id="rId4" Type="http://schemas.openxmlformats.org/officeDocument/2006/relationships/image" Target="../media/image42.jpeg"/></Relationships>
</file>

<file path=ppt/slides/_rels/slide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01.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map.internetintel.oracle.com/" TargetMode="External"/><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06.png"/></Relationships>
</file>

<file path=ppt/slides/_rels/slide49.xml.rels><?xml version="1.0" encoding="UTF-8" standalone="yes"?>
<Relationships xmlns="http://schemas.openxmlformats.org/package/2006/relationships"><Relationship Id="rId3" Type="http://schemas.openxmlformats.org/officeDocument/2006/relationships/hyperlink" Target="https://twitter.com/InternetIntel" TargetMode="External"/><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5.xml"/><Relationship Id="rId4" Type="http://schemas.openxmlformats.org/officeDocument/2006/relationships/image" Target="../media/image111.png"/></Relationships>
</file>

<file path=ppt/slides/_rels/slide5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cloud.oracle.com/opc/iaas/images/storage-image.jpg">
            <a:extLst>
              <a:ext uri="{FF2B5EF4-FFF2-40B4-BE49-F238E27FC236}">
                <a16:creationId xmlns:a16="http://schemas.microsoft.com/office/drawing/2014/main" id="{37722C31-C65C-4A2A-B5AE-C8F3F4AD1E73}"/>
              </a:ext>
            </a:extLst>
          </p:cNvPr>
          <p:cNvPicPr>
            <a:picLocks noGrp="1" noChangeAspect="1" noChangeArrowheads="1"/>
          </p:cNvPicPr>
          <p:nvPr>
            <p:ph type="pic" idx="13"/>
          </p:nvPr>
        </p:nvPicPr>
        <p:blipFill>
          <a:blip r:embed="rId3">
            <a:extLst>
              <a:ext uri="{28A0092B-C50C-407E-A947-70E740481C1C}">
                <a14:useLocalDpi xmlns:a14="http://schemas.microsoft.com/office/drawing/2010/main" val="0"/>
              </a:ext>
            </a:extLst>
          </a:blip>
          <a:srcRect t="22398" b="22398"/>
          <a:stretch>
            <a:fillRect/>
          </a:stretch>
        </p:blipFill>
        <p:spPr bwMode="auto">
          <a:xfrm>
            <a:off x="11113" y="809625"/>
            <a:ext cx="9144000" cy="334803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ctrTitle"/>
          </p:nvPr>
        </p:nvSpPr>
        <p:spPr/>
        <p:txBody>
          <a:bodyPr/>
          <a:lstStyle/>
          <a:p>
            <a:r>
              <a:rPr lang="en-US" dirty="0"/>
              <a:t>Oracle OpenWorld &amp; </a:t>
            </a:r>
            <a:r>
              <a:rPr lang="en-US" dirty="0" err="1"/>
              <a:t>CodeOne</a:t>
            </a:r>
            <a:r>
              <a:rPr lang="en-US" dirty="0"/>
              <a:t> Review</a:t>
            </a:r>
            <a:br>
              <a:rPr lang="en-US" dirty="0"/>
            </a:br>
            <a:br>
              <a:rPr lang="en-US" dirty="0"/>
            </a:br>
            <a:r>
              <a:rPr lang="en-US" dirty="0"/>
              <a:t>Pillar One</a:t>
            </a:r>
            <a:br>
              <a:rPr lang="en-US" dirty="0"/>
            </a:br>
            <a:r>
              <a:rPr lang="en-US" dirty="0"/>
              <a:t>Oracle Cloud Infrastructure</a:t>
            </a:r>
            <a:endParaRPr lang="nl-NL" dirty="0"/>
          </a:p>
        </p:txBody>
      </p:sp>
      <p:sp>
        <p:nvSpPr>
          <p:cNvPr id="8" name="Text Placeholder 7"/>
          <p:cNvSpPr>
            <a:spLocks noGrp="1"/>
          </p:cNvSpPr>
          <p:nvPr>
            <p:ph type="body" idx="14"/>
          </p:nvPr>
        </p:nvSpPr>
        <p:spPr>
          <a:xfrm>
            <a:off x="719998" y="880618"/>
            <a:ext cx="4464000" cy="1512000"/>
          </a:xfrm>
        </p:spPr>
        <p:txBody>
          <a:bodyPr/>
          <a:lstStyle/>
          <a:p>
            <a:r>
              <a:rPr lang="en-US" sz="2800" dirty="0">
                <a:solidFill>
                  <a:schemeClr val="bg1">
                    <a:lumMod val="85000"/>
                  </a:schemeClr>
                </a:solidFill>
              </a:rPr>
              <a:t>Oracle Cloud Infrastructure aka OCI</a:t>
            </a:r>
          </a:p>
          <a:p>
            <a:endParaRPr lang="en-US" sz="2800" dirty="0">
              <a:solidFill>
                <a:schemeClr val="bg1">
                  <a:lumMod val="85000"/>
                </a:schemeClr>
              </a:solidFill>
            </a:endParaRPr>
          </a:p>
          <a:p>
            <a:r>
              <a:rPr lang="en-US" sz="2800" dirty="0">
                <a:solidFill>
                  <a:schemeClr val="bg1">
                    <a:lumMod val="85000"/>
                  </a:schemeClr>
                </a:solidFill>
              </a:rPr>
              <a:t>2</a:t>
            </a:r>
            <a:r>
              <a:rPr lang="en-US" sz="2800" baseline="30000" dirty="0">
                <a:solidFill>
                  <a:schemeClr val="bg1">
                    <a:lumMod val="85000"/>
                  </a:schemeClr>
                </a:solidFill>
              </a:rPr>
              <a:t>nd</a:t>
            </a:r>
            <a:r>
              <a:rPr lang="en-US" sz="2800" dirty="0">
                <a:solidFill>
                  <a:schemeClr val="bg1">
                    <a:lumMod val="85000"/>
                  </a:schemeClr>
                </a:solidFill>
              </a:rPr>
              <a:t> Generation Cloud</a:t>
            </a:r>
            <a:endParaRPr lang="nl-NL" sz="2800" dirty="0">
              <a:solidFill>
                <a:schemeClr val="bg1">
                  <a:lumMod val="85000"/>
                </a:schemeClr>
              </a:solidFill>
            </a:endParaRPr>
          </a:p>
        </p:txBody>
      </p:sp>
      <p:sp>
        <p:nvSpPr>
          <p:cNvPr id="4" name="Footer Placeholder 3"/>
          <p:cNvSpPr>
            <a:spLocks noGrp="1"/>
          </p:cNvSpPr>
          <p:nvPr>
            <p:ph type="ftr" sz="quarter" idx="4294967295"/>
          </p:nvPr>
        </p:nvSpPr>
        <p:spPr>
          <a:xfrm>
            <a:off x="5761038" y="5003800"/>
            <a:ext cx="3240087" cy="107950"/>
          </a:xfrm>
        </p:spPr>
        <p:txBody>
          <a:bodyPr/>
          <a:lstStyle/>
          <a:p>
            <a:r>
              <a:rPr lang="en-US"/>
              <a:t>Review of Oracle OpenWorld &amp; CodeOne 2018 - #oowamis</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pic>
        <p:nvPicPr>
          <p:cNvPr id="1026" name="Picture 2" descr="Image result for &quot;oracle cloud infrastructure&quot; strategy and roadmap">
            <a:extLst>
              <a:ext uri="{FF2B5EF4-FFF2-40B4-BE49-F238E27FC236}">
                <a16:creationId xmlns:a16="http://schemas.microsoft.com/office/drawing/2014/main" id="{D86E22BE-06AD-408D-9BB4-BA358CA6D2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98" y="2392618"/>
            <a:ext cx="2589283" cy="169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7378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normAutofit/>
          </a:bodyPr>
          <a:lstStyle/>
          <a:p>
            <a:r>
              <a:rPr lang="en-US" dirty="0"/>
              <a:t>Oracle Cloud Infrastructure: Complete Services</a:t>
            </a:r>
          </a:p>
        </p:txBody>
      </p:sp>
      <p:sp>
        <p:nvSpPr>
          <p:cNvPr id="126" name="TextBox 125"/>
          <p:cNvSpPr txBox="1"/>
          <p:nvPr/>
        </p:nvSpPr>
        <p:spPr>
          <a:xfrm>
            <a:off x="2504361" y="1191374"/>
            <a:ext cx="1975104" cy="994919"/>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STORAGE</a:t>
            </a:r>
          </a:p>
          <a:p>
            <a:pPr>
              <a:defRPr/>
            </a:pPr>
            <a:r>
              <a:rPr lang="en-US" sz="1050" b="1" kern="0" dirty="0">
                <a:solidFill>
                  <a:srgbClr val="58595B"/>
                </a:solidFill>
                <a:latin typeface="Calibri"/>
              </a:rPr>
              <a:t>NVMe, Block, File, Object, Archive</a:t>
            </a:r>
            <a:endParaRPr lang="en-US" sz="825" b="1" kern="0" dirty="0">
              <a:solidFill>
                <a:srgbClr val="58595B"/>
              </a:solidFill>
              <a:latin typeface="Calibri"/>
            </a:endParaRPr>
          </a:p>
        </p:txBody>
      </p:sp>
      <p:sp>
        <p:nvSpPr>
          <p:cNvPr id="108" name="Rectangle 107"/>
          <p:cNvSpPr/>
          <p:nvPr/>
        </p:nvSpPr>
        <p:spPr>
          <a:xfrm>
            <a:off x="3098810" y="1655157"/>
            <a:ext cx="1388207" cy="59093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Predictable IOPS Block Storage for up to 98% less, storage for whole lifecycle</a:t>
            </a:r>
          </a:p>
        </p:txBody>
      </p:sp>
      <p:sp>
        <p:nvSpPr>
          <p:cNvPr id="50" name="Freeform 28"/>
          <p:cNvSpPr>
            <a:spLocks noChangeArrowheads="1"/>
          </p:cNvSpPr>
          <p:nvPr/>
        </p:nvSpPr>
        <p:spPr bwMode="auto">
          <a:xfrm>
            <a:off x="2671375" y="1726376"/>
            <a:ext cx="316136" cy="345618"/>
          </a:xfrm>
          <a:custGeom>
            <a:avLst/>
            <a:gdLst>
              <a:gd name="T0" fmla="*/ 657 w 853"/>
              <a:gd name="T1" fmla="*/ 14 h 929"/>
              <a:gd name="T2" fmla="*/ 852 w 853"/>
              <a:gd name="T3" fmla="*/ 79 h 929"/>
              <a:gd name="T4" fmla="*/ 852 w 853"/>
              <a:gd name="T5" fmla="*/ 849 h 929"/>
              <a:gd name="T6" fmla="*/ 657 w 853"/>
              <a:gd name="T7" fmla="*/ 914 h 929"/>
              <a:gd name="T8" fmla="*/ 425 w 853"/>
              <a:gd name="T9" fmla="*/ 928 h 929"/>
              <a:gd name="T10" fmla="*/ 195 w 853"/>
              <a:gd name="T11" fmla="*/ 914 h 929"/>
              <a:gd name="T12" fmla="*/ 0 w 853"/>
              <a:gd name="T13" fmla="*/ 849 h 929"/>
              <a:gd name="T14" fmla="*/ 0 w 853"/>
              <a:gd name="T15" fmla="*/ 79 h 929"/>
              <a:gd name="T16" fmla="*/ 195 w 853"/>
              <a:gd name="T17" fmla="*/ 14 h 929"/>
              <a:gd name="T18" fmla="*/ 425 w 853"/>
              <a:gd name="T19" fmla="*/ 0 h 929"/>
              <a:gd name="T20" fmla="*/ 657 w 853"/>
              <a:gd name="T21" fmla="*/ 14 h 929"/>
              <a:gd name="T22" fmla="*/ 373 w 853"/>
              <a:gd name="T23" fmla="*/ 756 h 929"/>
              <a:gd name="T24" fmla="*/ 373 w 853"/>
              <a:gd name="T25" fmla="*/ 604 h 929"/>
              <a:gd name="T26" fmla="*/ 220 w 853"/>
              <a:gd name="T27" fmla="*/ 604 h 929"/>
              <a:gd name="T28" fmla="*/ 220 w 853"/>
              <a:gd name="T29" fmla="*/ 756 h 929"/>
              <a:gd name="T30" fmla="*/ 373 w 853"/>
              <a:gd name="T31" fmla="*/ 756 h 929"/>
              <a:gd name="T32" fmla="*/ 373 w 853"/>
              <a:gd name="T33" fmla="*/ 482 h 929"/>
              <a:gd name="T34" fmla="*/ 373 w 853"/>
              <a:gd name="T35" fmla="*/ 330 h 929"/>
              <a:gd name="T36" fmla="*/ 220 w 853"/>
              <a:gd name="T37" fmla="*/ 330 h 929"/>
              <a:gd name="T38" fmla="*/ 220 w 853"/>
              <a:gd name="T39" fmla="*/ 482 h 929"/>
              <a:gd name="T40" fmla="*/ 373 w 853"/>
              <a:gd name="T41" fmla="*/ 482 h 929"/>
              <a:gd name="T42" fmla="*/ 620 w 853"/>
              <a:gd name="T43" fmla="*/ 756 h 929"/>
              <a:gd name="T44" fmla="*/ 620 w 853"/>
              <a:gd name="T45" fmla="*/ 604 h 929"/>
              <a:gd name="T46" fmla="*/ 468 w 853"/>
              <a:gd name="T47" fmla="*/ 604 h 929"/>
              <a:gd name="T48" fmla="*/ 468 w 853"/>
              <a:gd name="T49" fmla="*/ 756 h 929"/>
              <a:gd name="T50" fmla="*/ 620 w 853"/>
              <a:gd name="T51" fmla="*/ 756 h 929"/>
              <a:gd name="T52" fmla="*/ 620 w 853"/>
              <a:gd name="T53" fmla="*/ 482 h 929"/>
              <a:gd name="T54" fmla="*/ 620 w 853"/>
              <a:gd name="T55" fmla="*/ 330 h 929"/>
              <a:gd name="T56" fmla="*/ 468 w 853"/>
              <a:gd name="T57" fmla="*/ 330 h 929"/>
              <a:gd name="T58" fmla="*/ 468 w 853"/>
              <a:gd name="T59" fmla="*/ 482 h 929"/>
              <a:gd name="T60" fmla="*/ 620 w 853"/>
              <a:gd name="T61" fmla="*/ 482 h 929"/>
              <a:gd name="T62" fmla="*/ 821 w 853"/>
              <a:gd name="T63" fmla="*/ 138 h 929"/>
              <a:gd name="T64" fmla="*/ 431 w 853"/>
              <a:gd name="T65" fmla="*/ 76 h 929"/>
              <a:gd name="T66" fmla="*/ 43 w 853"/>
              <a:gd name="T67" fmla="*/ 138 h 929"/>
              <a:gd name="T68" fmla="*/ 43 w 853"/>
              <a:gd name="T69" fmla="*/ 138 h 929"/>
              <a:gd name="T70" fmla="*/ 431 w 853"/>
              <a:gd name="T71" fmla="*/ 200 h 929"/>
              <a:gd name="T72" fmla="*/ 821 w 853"/>
              <a:gd name="T73" fmla="*/ 138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3" h="929">
                <a:moveTo>
                  <a:pt x="657" y="14"/>
                </a:moveTo>
                <a:cubicBezTo>
                  <a:pt x="852" y="36"/>
                  <a:pt x="852" y="76"/>
                  <a:pt x="852" y="79"/>
                </a:cubicBezTo>
                <a:lnTo>
                  <a:pt x="852" y="849"/>
                </a:lnTo>
                <a:cubicBezTo>
                  <a:pt x="852" y="852"/>
                  <a:pt x="849" y="891"/>
                  <a:pt x="657" y="914"/>
                </a:cubicBezTo>
                <a:cubicBezTo>
                  <a:pt x="544" y="928"/>
                  <a:pt x="431" y="928"/>
                  <a:pt x="425" y="928"/>
                </a:cubicBezTo>
                <a:cubicBezTo>
                  <a:pt x="420" y="928"/>
                  <a:pt x="305" y="928"/>
                  <a:pt x="195" y="914"/>
                </a:cubicBezTo>
                <a:cubicBezTo>
                  <a:pt x="3" y="889"/>
                  <a:pt x="0" y="849"/>
                  <a:pt x="0" y="849"/>
                </a:cubicBezTo>
                <a:lnTo>
                  <a:pt x="0" y="79"/>
                </a:lnTo>
                <a:cubicBezTo>
                  <a:pt x="0" y="76"/>
                  <a:pt x="3" y="36"/>
                  <a:pt x="195" y="14"/>
                </a:cubicBezTo>
                <a:cubicBezTo>
                  <a:pt x="308" y="0"/>
                  <a:pt x="420" y="0"/>
                  <a:pt x="425" y="0"/>
                </a:cubicBezTo>
                <a:cubicBezTo>
                  <a:pt x="431" y="0"/>
                  <a:pt x="547" y="0"/>
                  <a:pt x="657" y="14"/>
                </a:cubicBezTo>
                <a:close/>
                <a:moveTo>
                  <a:pt x="373" y="756"/>
                </a:moveTo>
                <a:lnTo>
                  <a:pt x="373" y="604"/>
                </a:lnTo>
                <a:lnTo>
                  <a:pt x="220" y="604"/>
                </a:lnTo>
                <a:lnTo>
                  <a:pt x="220" y="756"/>
                </a:lnTo>
                <a:lnTo>
                  <a:pt x="373" y="756"/>
                </a:lnTo>
                <a:close/>
                <a:moveTo>
                  <a:pt x="373" y="482"/>
                </a:moveTo>
                <a:lnTo>
                  <a:pt x="373" y="330"/>
                </a:lnTo>
                <a:lnTo>
                  <a:pt x="220" y="330"/>
                </a:lnTo>
                <a:lnTo>
                  <a:pt x="220" y="482"/>
                </a:lnTo>
                <a:lnTo>
                  <a:pt x="373" y="482"/>
                </a:lnTo>
                <a:close/>
                <a:moveTo>
                  <a:pt x="620" y="756"/>
                </a:moveTo>
                <a:lnTo>
                  <a:pt x="620" y="604"/>
                </a:lnTo>
                <a:lnTo>
                  <a:pt x="468" y="604"/>
                </a:lnTo>
                <a:lnTo>
                  <a:pt x="468" y="756"/>
                </a:lnTo>
                <a:lnTo>
                  <a:pt x="620" y="756"/>
                </a:lnTo>
                <a:close/>
                <a:moveTo>
                  <a:pt x="620" y="482"/>
                </a:moveTo>
                <a:lnTo>
                  <a:pt x="620" y="330"/>
                </a:lnTo>
                <a:lnTo>
                  <a:pt x="468" y="330"/>
                </a:lnTo>
                <a:lnTo>
                  <a:pt x="468" y="482"/>
                </a:lnTo>
                <a:lnTo>
                  <a:pt x="620" y="482"/>
                </a:lnTo>
                <a:close/>
                <a:moveTo>
                  <a:pt x="821" y="138"/>
                </a:moveTo>
                <a:cubicBezTo>
                  <a:pt x="806" y="115"/>
                  <a:pt x="668" y="79"/>
                  <a:pt x="431" y="76"/>
                </a:cubicBezTo>
                <a:cubicBezTo>
                  <a:pt x="195" y="76"/>
                  <a:pt x="57" y="115"/>
                  <a:pt x="43" y="138"/>
                </a:cubicBezTo>
                <a:lnTo>
                  <a:pt x="43" y="138"/>
                </a:lnTo>
                <a:cubicBezTo>
                  <a:pt x="57" y="160"/>
                  <a:pt x="195" y="200"/>
                  <a:pt x="431" y="200"/>
                </a:cubicBezTo>
                <a:cubicBezTo>
                  <a:pt x="668" y="200"/>
                  <a:pt x="806" y="160"/>
                  <a:pt x="821" y="138"/>
                </a:cubicBezTo>
                <a:close/>
              </a:path>
            </a:pathLst>
          </a:custGeom>
          <a:solidFill>
            <a:srgbClr val="F80400"/>
          </a:solidFill>
          <a:ln>
            <a:noFill/>
          </a:ln>
          <a:effectLst/>
        </p:spPr>
        <p:txBody>
          <a:bodyPr wrap="none" anchor="ctr"/>
          <a:lstStyle/>
          <a:p>
            <a:pPr>
              <a:defRPr/>
            </a:pPr>
            <a:endParaRPr lang="en-US" sz="975" kern="0">
              <a:solidFill>
                <a:srgbClr val="000000"/>
              </a:solidFill>
              <a:latin typeface="Calibri"/>
            </a:endParaRPr>
          </a:p>
        </p:txBody>
      </p:sp>
      <p:sp>
        <p:nvSpPr>
          <p:cNvPr id="129" name="TextBox 128"/>
          <p:cNvSpPr txBox="1"/>
          <p:nvPr/>
        </p:nvSpPr>
        <p:spPr>
          <a:xfrm>
            <a:off x="400050" y="1191374"/>
            <a:ext cx="1975104" cy="1000088"/>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COMPUTE</a:t>
            </a:r>
          </a:p>
          <a:p>
            <a:pPr>
              <a:defRPr/>
            </a:pPr>
            <a:r>
              <a:rPr lang="en-US" sz="1050" b="1" kern="0" dirty="0">
                <a:solidFill>
                  <a:srgbClr val="58595B"/>
                </a:solidFill>
                <a:latin typeface="Calibri"/>
              </a:rPr>
              <a:t>Bare metal/VM, CPUs/GPUs</a:t>
            </a:r>
          </a:p>
        </p:txBody>
      </p:sp>
      <p:sp>
        <p:nvSpPr>
          <p:cNvPr id="107" name="Rectangle 106"/>
          <p:cNvSpPr/>
          <p:nvPr/>
        </p:nvSpPr>
        <p:spPr>
          <a:xfrm>
            <a:off x="961888" y="1655157"/>
            <a:ext cx="1431174" cy="466281"/>
          </a:xfrm>
          <a:prstGeom prst="rect">
            <a:avLst/>
          </a:prstGeom>
        </p:spPr>
        <p:txBody>
          <a:bodyPr wrap="square">
            <a:spAutoFit/>
          </a:bodyPr>
          <a:lstStyle/>
          <a:p>
            <a:pPr marL="0" lvl="1">
              <a:lnSpc>
                <a:spcPct val="90000"/>
              </a:lnSpc>
              <a:defRPr/>
            </a:pPr>
            <a:r>
              <a:rPr lang="en-US" sz="900" kern="0" dirty="0">
                <a:solidFill>
                  <a:srgbClr val="000000">
                    <a:lumMod val="75000"/>
                  </a:srgbClr>
                </a:solidFill>
                <a:latin typeface="Calibri"/>
              </a:rPr>
              <a:t>Up to: 52 CPU cores, </a:t>
            </a:r>
            <a:br>
              <a:rPr lang="en-US" sz="900" kern="0" dirty="0">
                <a:solidFill>
                  <a:srgbClr val="000000">
                    <a:lumMod val="75000"/>
                  </a:srgbClr>
                </a:solidFill>
                <a:latin typeface="Calibri"/>
              </a:rPr>
            </a:br>
            <a:r>
              <a:rPr lang="en-US" sz="900" kern="0" dirty="0">
                <a:solidFill>
                  <a:srgbClr val="000000">
                    <a:lumMod val="75000"/>
                  </a:srgbClr>
                </a:solidFill>
                <a:latin typeface="Calibri"/>
              </a:rPr>
              <a:t>8 GPUs, 768 GB RAM, </a:t>
            </a:r>
            <a:br>
              <a:rPr lang="en-US" sz="900" kern="0" dirty="0">
                <a:solidFill>
                  <a:srgbClr val="000000">
                    <a:lumMod val="75000"/>
                  </a:srgbClr>
                </a:solidFill>
                <a:latin typeface="Calibri"/>
              </a:rPr>
            </a:br>
            <a:r>
              <a:rPr lang="en-US" sz="900" kern="0" dirty="0">
                <a:solidFill>
                  <a:srgbClr val="000000">
                    <a:lumMod val="75000"/>
                  </a:srgbClr>
                </a:solidFill>
                <a:latin typeface="Calibri"/>
              </a:rPr>
              <a:t>51 TB local SSD, 5M IOPS</a:t>
            </a:r>
          </a:p>
        </p:txBody>
      </p:sp>
      <p:grpSp>
        <p:nvGrpSpPr>
          <p:cNvPr id="12" name="Group 11"/>
          <p:cNvGrpSpPr/>
          <p:nvPr/>
        </p:nvGrpSpPr>
        <p:grpSpPr>
          <a:xfrm>
            <a:off x="557968" y="1727507"/>
            <a:ext cx="340706" cy="371830"/>
            <a:chOff x="3288874" y="2811298"/>
            <a:chExt cx="356990" cy="389601"/>
          </a:xfrm>
        </p:grpSpPr>
        <p:sp>
          <p:nvSpPr>
            <p:cNvPr id="52" name="Freeform 40"/>
            <p:cNvSpPr>
              <a:spLocks noChangeArrowheads="1"/>
            </p:cNvSpPr>
            <p:nvPr/>
          </p:nvSpPr>
          <p:spPr bwMode="auto">
            <a:xfrm>
              <a:off x="3515540" y="2905695"/>
              <a:ext cx="24028" cy="24028"/>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6"/>
                    <a:pt x="0" y="31"/>
                  </a:cubicBezTo>
                  <a:cubicBezTo>
                    <a:pt x="0" y="25"/>
                    <a:pt x="1" y="21"/>
                    <a:pt x="4" y="16"/>
                  </a:cubicBezTo>
                  <a:cubicBezTo>
                    <a:pt x="7" y="11"/>
                    <a:pt x="11" y="6"/>
                    <a:pt x="16" y="4"/>
                  </a:cubicBezTo>
                  <a:cubicBezTo>
                    <a:pt x="21" y="1"/>
                    <a:pt x="26" y="0"/>
                    <a:pt x="31" y="0"/>
                  </a:cubicBezTo>
                  <a:cubicBezTo>
                    <a:pt x="37" y="0"/>
                    <a:pt x="42" y="1"/>
                    <a:pt x="47" y="4"/>
                  </a:cubicBezTo>
                  <a:cubicBezTo>
                    <a:pt x="52" y="6"/>
                    <a:pt x="55" y="11"/>
                    <a:pt x="58" y="16"/>
                  </a:cubicBezTo>
                  <a:cubicBezTo>
                    <a:pt x="61" y="21"/>
                    <a:pt x="62" y="26"/>
                    <a:pt x="62" y="31"/>
                  </a:cubicBezTo>
                </a:path>
              </a:pathLst>
            </a:custGeom>
            <a:solidFill>
              <a:srgbClr val="F804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75" kern="0">
                <a:solidFill>
                  <a:srgbClr val="000000"/>
                </a:solidFill>
                <a:latin typeface="Calibri"/>
              </a:endParaRPr>
            </a:p>
          </p:txBody>
        </p:sp>
        <p:sp>
          <p:nvSpPr>
            <p:cNvPr id="53" name="Freeform 41"/>
            <p:cNvSpPr>
              <a:spLocks noChangeArrowheads="1"/>
            </p:cNvSpPr>
            <p:nvPr/>
          </p:nvSpPr>
          <p:spPr bwMode="auto">
            <a:xfrm>
              <a:off x="3515540" y="2994943"/>
              <a:ext cx="24028" cy="24028"/>
            </a:xfrm>
            <a:custGeom>
              <a:avLst/>
              <a:gdLst>
                <a:gd name="T0" fmla="*/ 62 w 63"/>
                <a:gd name="T1" fmla="*/ 31 h 63"/>
                <a:gd name="T2" fmla="*/ 58 w 63"/>
                <a:gd name="T3" fmla="*/ 46 h 63"/>
                <a:gd name="T4" fmla="*/ 47 w 63"/>
                <a:gd name="T5" fmla="*/ 58 h 63"/>
                <a:gd name="T6" fmla="*/ 31 w 63"/>
                <a:gd name="T7" fmla="*/ 62 h 63"/>
                <a:gd name="T8" fmla="*/ 16 w 63"/>
                <a:gd name="T9" fmla="*/ 58 h 63"/>
                <a:gd name="T10" fmla="*/ 4 w 63"/>
                <a:gd name="T11" fmla="*/ 46 h 63"/>
                <a:gd name="T12" fmla="*/ 0 w 63"/>
                <a:gd name="T13" fmla="*/ 31 h 63"/>
                <a:gd name="T14" fmla="*/ 4 w 63"/>
                <a:gd name="T15" fmla="*/ 15 h 63"/>
                <a:gd name="T16" fmla="*/ 16 w 63"/>
                <a:gd name="T17" fmla="*/ 4 h 63"/>
                <a:gd name="T18" fmla="*/ 31 w 63"/>
                <a:gd name="T19" fmla="*/ 0 h 63"/>
                <a:gd name="T20" fmla="*/ 47 w 63"/>
                <a:gd name="T21" fmla="*/ 4 h 63"/>
                <a:gd name="T22" fmla="*/ 58 w 63"/>
                <a:gd name="T23" fmla="*/ 15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1"/>
                    <a:pt x="58" y="46"/>
                  </a:cubicBezTo>
                  <a:cubicBezTo>
                    <a:pt x="55" y="50"/>
                    <a:pt x="52" y="55"/>
                    <a:pt x="47" y="58"/>
                  </a:cubicBezTo>
                  <a:cubicBezTo>
                    <a:pt x="42" y="61"/>
                    <a:pt x="36" y="62"/>
                    <a:pt x="31" y="62"/>
                  </a:cubicBezTo>
                  <a:cubicBezTo>
                    <a:pt x="25" y="62"/>
                    <a:pt x="21" y="61"/>
                    <a:pt x="16" y="58"/>
                  </a:cubicBezTo>
                  <a:cubicBezTo>
                    <a:pt x="11" y="55"/>
                    <a:pt x="7" y="50"/>
                    <a:pt x="4" y="46"/>
                  </a:cubicBezTo>
                  <a:cubicBezTo>
                    <a:pt x="1" y="41"/>
                    <a:pt x="0" y="37"/>
                    <a:pt x="0" y="31"/>
                  </a:cubicBezTo>
                  <a:cubicBezTo>
                    <a:pt x="0" y="25"/>
                    <a:pt x="1" y="20"/>
                    <a:pt x="4" y="15"/>
                  </a:cubicBezTo>
                  <a:cubicBezTo>
                    <a:pt x="7" y="10"/>
                    <a:pt x="11" y="7"/>
                    <a:pt x="16" y="4"/>
                  </a:cubicBezTo>
                  <a:cubicBezTo>
                    <a:pt x="21" y="1"/>
                    <a:pt x="26" y="0"/>
                    <a:pt x="31" y="0"/>
                  </a:cubicBezTo>
                  <a:cubicBezTo>
                    <a:pt x="37" y="0"/>
                    <a:pt x="42" y="1"/>
                    <a:pt x="47" y="4"/>
                  </a:cubicBezTo>
                  <a:cubicBezTo>
                    <a:pt x="52" y="7"/>
                    <a:pt x="55" y="10"/>
                    <a:pt x="58" y="15"/>
                  </a:cubicBezTo>
                  <a:cubicBezTo>
                    <a:pt x="61" y="20"/>
                    <a:pt x="62" y="25"/>
                    <a:pt x="62" y="31"/>
                  </a:cubicBezTo>
                </a:path>
              </a:pathLst>
            </a:custGeom>
            <a:solidFill>
              <a:srgbClr val="F804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75" kern="0">
                <a:solidFill>
                  <a:srgbClr val="000000"/>
                </a:solidFill>
                <a:latin typeface="Calibri"/>
              </a:endParaRPr>
            </a:p>
          </p:txBody>
        </p:sp>
        <p:sp>
          <p:nvSpPr>
            <p:cNvPr id="54" name="Freeform 42"/>
            <p:cNvSpPr>
              <a:spLocks noChangeArrowheads="1"/>
            </p:cNvSpPr>
            <p:nvPr/>
          </p:nvSpPr>
          <p:spPr bwMode="auto">
            <a:xfrm>
              <a:off x="3288874" y="2811298"/>
              <a:ext cx="356990" cy="389601"/>
            </a:xfrm>
            <a:custGeom>
              <a:avLst/>
              <a:gdLst>
                <a:gd name="T0" fmla="*/ 867 w 918"/>
                <a:gd name="T1" fmla="*/ 0 h 1003"/>
                <a:gd name="T2" fmla="*/ 917 w 918"/>
                <a:gd name="T3" fmla="*/ 51 h 1003"/>
                <a:gd name="T4" fmla="*/ 917 w 918"/>
                <a:gd name="T5" fmla="*/ 951 h 1003"/>
                <a:gd name="T6" fmla="*/ 867 w 918"/>
                <a:gd name="T7" fmla="*/ 1002 h 1003"/>
                <a:gd name="T8" fmla="*/ 51 w 918"/>
                <a:gd name="T9" fmla="*/ 1002 h 1003"/>
                <a:gd name="T10" fmla="*/ 0 w 918"/>
                <a:gd name="T11" fmla="*/ 951 h 1003"/>
                <a:gd name="T12" fmla="*/ 0 w 918"/>
                <a:gd name="T13" fmla="*/ 51 h 1003"/>
                <a:gd name="T14" fmla="*/ 51 w 918"/>
                <a:gd name="T15" fmla="*/ 0 h 1003"/>
                <a:gd name="T16" fmla="*/ 867 w 918"/>
                <a:gd name="T17" fmla="*/ 0 h 1003"/>
                <a:gd name="T18" fmla="*/ 776 w 918"/>
                <a:gd name="T19" fmla="*/ 798 h 1003"/>
                <a:gd name="T20" fmla="*/ 779 w 918"/>
                <a:gd name="T21" fmla="*/ 798 h 1003"/>
                <a:gd name="T22" fmla="*/ 779 w 918"/>
                <a:gd name="T23" fmla="*/ 632 h 1003"/>
                <a:gd name="T24" fmla="*/ 153 w 918"/>
                <a:gd name="T25" fmla="*/ 632 h 1003"/>
                <a:gd name="T26" fmla="*/ 153 w 918"/>
                <a:gd name="T27" fmla="*/ 798 h 1003"/>
                <a:gd name="T28" fmla="*/ 172 w 918"/>
                <a:gd name="T29" fmla="*/ 818 h 1003"/>
                <a:gd name="T30" fmla="*/ 756 w 918"/>
                <a:gd name="T31" fmla="*/ 818 h 1003"/>
                <a:gd name="T32" fmla="*/ 776 w 918"/>
                <a:gd name="T33" fmla="*/ 798 h 1003"/>
                <a:gd name="T34" fmla="*/ 776 w 918"/>
                <a:gd name="T35" fmla="*/ 595 h 1003"/>
                <a:gd name="T36" fmla="*/ 776 w 918"/>
                <a:gd name="T37" fmla="*/ 409 h 1003"/>
                <a:gd name="T38" fmla="*/ 150 w 918"/>
                <a:gd name="T39" fmla="*/ 409 h 1003"/>
                <a:gd name="T40" fmla="*/ 150 w 918"/>
                <a:gd name="T41" fmla="*/ 595 h 1003"/>
                <a:gd name="T42" fmla="*/ 776 w 918"/>
                <a:gd name="T43" fmla="*/ 595 h 1003"/>
                <a:gd name="T44" fmla="*/ 150 w 918"/>
                <a:gd name="T45" fmla="*/ 367 h 1003"/>
                <a:gd name="T46" fmla="*/ 773 w 918"/>
                <a:gd name="T47" fmla="*/ 367 h 1003"/>
                <a:gd name="T48" fmla="*/ 773 w 918"/>
                <a:gd name="T49" fmla="*/ 200 h 1003"/>
                <a:gd name="T50" fmla="*/ 754 w 918"/>
                <a:gd name="T51" fmla="*/ 180 h 1003"/>
                <a:gd name="T52" fmla="*/ 169 w 918"/>
                <a:gd name="T53" fmla="*/ 180 h 1003"/>
                <a:gd name="T54" fmla="*/ 150 w 918"/>
                <a:gd name="T55" fmla="*/ 200 h 1003"/>
                <a:gd name="T56" fmla="*/ 150 w 918"/>
                <a:gd name="T57" fmla="*/ 3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918" h="1003">
                  <a:moveTo>
                    <a:pt x="867" y="0"/>
                  </a:moveTo>
                  <a:cubicBezTo>
                    <a:pt x="895" y="0"/>
                    <a:pt x="917" y="22"/>
                    <a:pt x="917" y="51"/>
                  </a:cubicBezTo>
                  <a:lnTo>
                    <a:pt x="917" y="951"/>
                  </a:lnTo>
                  <a:cubicBezTo>
                    <a:pt x="917" y="979"/>
                    <a:pt x="895" y="1002"/>
                    <a:pt x="867" y="1002"/>
                  </a:cubicBezTo>
                  <a:lnTo>
                    <a:pt x="51" y="1002"/>
                  </a:lnTo>
                  <a:cubicBezTo>
                    <a:pt x="23" y="1002"/>
                    <a:pt x="0" y="979"/>
                    <a:pt x="0" y="951"/>
                  </a:cubicBezTo>
                  <a:lnTo>
                    <a:pt x="0" y="51"/>
                  </a:lnTo>
                  <a:cubicBezTo>
                    <a:pt x="0" y="22"/>
                    <a:pt x="23" y="0"/>
                    <a:pt x="51" y="0"/>
                  </a:cubicBezTo>
                  <a:lnTo>
                    <a:pt x="867" y="0"/>
                  </a:lnTo>
                  <a:close/>
                  <a:moveTo>
                    <a:pt x="776" y="798"/>
                  </a:moveTo>
                  <a:lnTo>
                    <a:pt x="779" y="798"/>
                  </a:lnTo>
                  <a:lnTo>
                    <a:pt x="779" y="632"/>
                  </a:lnTo>
                  <a:lnTo>
                    <a:pt x="153" y="632"/>
                  </a:lnTo>
                  <a:lnTo>
                    <a:pt x="153" y="798"/>
                  </a:lnTo>
                  <a:cubicBezTo>
                    <a:pt x="153" y="810"/>
                    <a:pt x="161" y="818"/>
                    <a:pt x="172" y="818"/>
                  </a:cubicBezTo>
                  <a:lnTo>
                    <a:pt x="756" y="818"/>
                  </a:lnTo>
                  <a:cubicBezTo>
                    <a:pt x="768" y="818"/>
                    <a:pt x="776" y="810"/>
                    <a:pt x="776" y="798"/>
                  </a:cubicBezTo>
                  <a:close/>
                  <a:moveTo>
                    <a:pt x="776" y="595"/>
                  </a:moveTo>
                  <a:lnTo>
                    <a:pt x="776" y="409"/>
                  </a:lnTo>
                  <a:lnTo>
                    <a:pt x="150" y="409"/>
                  </a:lnTo>
                  <a:lnTo>
                    <a:pt x="150" y="595"/>
                  </a:lnTo>
                  <a:lnTo>
                    <a:pt x="776" y="595"/>
                  </a:lnTo>
                  <a:close/>
                  <a:moveTo>
                    <a:pt x="150" y="367"/>
                  </a:moveTo>
                  <a:lnTo>
                    <a:pt x="773" y="367"/>
                  </a:lnTo>
                  <a:lnTo>
                    <a:pt x="773" y="200"/>
                  </a:lnTo>
                  <a:cubicBezTo>
                    <a:pt x="773" y="189"/>
                    <a:pt x="765" y="180"/>
                    <a:pt x="754" y="180"/>
                  </a:cubicBezTo>
                  <a:lnTo>
                    <a:pt x="169" y="180"/>
                  </a:lnTo>
                  <a:cubicBezTo>
                    <a:pt x="158" y="180"/>
                    <a:pt x="150" y="189"/>
                    <a:pt x="150" y="200"/>
                  </a:cubicBezTo>
                  <a:lnTo>
                    <a:pt x="150" y="367"/>
                  </a:lnTo>
                  <a:close/>
                </a:path>
              </a:pathLst>
            </a:custGeom>
            <a:solidFill>
              <a:srgbClr val="F804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75" kern="0">
                <a:solidFill>
                  <a:srgbClr val="000000"/>
                </a:solidFill>
                <a:latin typeface="Calibri"/>
              </a:endParaRPr>
            </a:p>
          </p:txBody>
        </p:sp>
        <p:sp>
          <p:nvSpPr>
            <p:cNvPr id="55" name="Freeform 43"/>
            <p:cNvSpPr>
              <a:spLocks noChangeArrowheads="1"/>
            </p:cNvSpPr>
            <p:nvPr/>
          </p:nvSpPr>
          <p:spPr bwMode="auto">
            <a:xfrm>
              <a:off x="3515540" y="3080758"/>
              <a:ext cx="24028" cy="24028"/>
            </a:xfrm>
            <a:custGeom>
              <a:avLst/>
              <a:gdLst>
                <a:gd name="T0" fmla="*/ 62 w 63"/>
                <a:gd name="T1" fmla="*/ 31 h 63"/>
                <a:gd name="T2" fmla="*/ 58 w 63"/>
                <a:gd name="T3" fmla="*/ 47 h 63"/>
                <a:gd name="T4" fmla="*/ 47 w 63"/>
                <a:gd name="T5" fmla="*/ 58 h 63"/>
                <a:gd name="T6" fmla="*/ 31 w 63"/>
                <a:gd name="T7" fmla="*/ 62 h 63"/>
                <a:gd name="T8" fmla="*/ 16 w 63"/>
                <a:gd name="T9" fmla="*/ 58 h 63"/>
                <a:gd name="T10" fmla="*/ 4 w 63"/>
                <a:gd name="T11" fmla="*/ 47 h 63"/>
                <a:gd name="T12" fmla="*/ 0 w 63"/>
                <a:gd name="T13" fmla="*/ 31 h 63"/>
                <a:gd name="T14" fmla="*/ 4 w 63"/>
                <a:gd name="T15" fmla="*/ 16 h 63"/>
                <a:gd name="T16" fmla="*/ 16 w 63"/>
                <a:gd name="T17" fmla="*/ 4 h 63"/>
                <a:gd name="T18" fmla="*/ 31 w 63"/>
                <a:gd name="T19" fmla="*/ 0 h 63"/>
                <a:gd name="T20" fmla="*/ 47 w 63"/>
                <a:gd name="T21" fmla="*/ 4 h 63"/>
                <a:gd name="T22" fmla="*/ 58 w 63"/>
                <a:gd name="T23" fmla="*/ 16 h 63"/>
                <a:gd name="T24" fmla="*/ 62 w 63"/>
                <a:gd name="T25"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 h="63">
                  <a:moveTo>
                    <a:pt x="62" y="31"/>
                  </a:moveTo>
                  <a:cubicBezTo>
                    <a:pt x="62" y="37"/>
                    <a:pt x="61" y="42"/>
                    <a:pt x="58" y="47"/>
                  </a:cubicBezTo>
                  <a:cubicBezTo>
                    <a:pt x="55" y="52"/>
                    <a:pt x="52" y="55"/>
                    <a:pt x="47" y="58"/>
                  </a:cubicBezTo>
                  <a:cubicBezTo>
                    <a:pt x="42" y="61"/>
                    <a:pt x="36" y="62"/>
                    <a:pt x="31" y="62"/>
                  </a:cubicBezTo>
                  <a:cubicBezTo>
                    <a:pt x="25" y="62"/>
                    <a:pt x="21" y="61"/>
                    <a:pt x="16" y="58"/>
                  </a:cubicBezTo>
                  <a:cubicBezTo>
                    <a:pt x="11" y="55"/>
                    <a:pt x="7" y="52"/>
                    <a:pt x="4" y="47"/>
                  </a:cubicBezTo>
                  <a:cubicBezTo>
                    <a:pt x="1" y="42"/>
                    <a:pt x="0" y="37"/>
                    <a:pt x="0" y="31"/>
                  </a:cubicBezTo>
                  <a:cubicBezTo>
                    <a:pt x="0" y="25"/>
                    <a:pt x="1" y="20"/>
                    <a:pt x="4" y="16"/>
                  </a:cubicBezTo>
                  <a:cubicBezTo>
                    <a:pt x="7" y="11"/>
                    <a:pt x="11" y="7"/>
                    <a:pt x="16" y="4"/>
                  </a:cubicBezTo>
                  <a:cubicBezTo>
                    <a:pt x="21" y="1"/>
                    <a:pt x="26" y="0"/>
                    <a:pt x="31" y="0"/>
                  </a:cubicBezTo>
                  <a:cubicBezTo>
                    <a:pt x="37" y="0"/>
                    <a:pt x="42" y="1"/>
                    <a:pt x="47" y="4"/>
                  </a:cubicBezTo>
                  <a:cubicBezTo>
                    <a:pt x="52" y="7"/>
                    <a:pt x="55" y="11"/>
                    <a:pt x="58" y="16"/>
                  </a:cubicBezTo>
                  <a:cubicBezTo>
                    <a:pt x="61" y="20"/>
                    <a:pt x="62" y="25"/>
                    <a:pt x="62" y="31"/>
                  </a:cubicBezTo>
                </a:path>
              </a:pathLst>
            </a:custGeom>
            <a:solidFill>
              <a:srgbClr val="F804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75" kern="0">
                <a:solidFill>
                  <a:srgbClr val="000000"/>
                </a:solidFill>
                <a:latin typeface="Calibri"/>
              </a:endParaRPr>
            </a:p>
          </p:txBody>
        </p:sp>
      </p:grpSp>
      <p:sp>
        <p:nvSpPr>
          <p:cNvPr id="136" name="TextBox 135"/>
          <p:cNvSpPr txBox="1"/>
          <p:nvPr/>
        </p:nvSpPr>
        <p:spPr>
          <a:xfrm>
            <a:off x="4615931" y="1189469"/>
            <a:ext cx="1975104" cy="1001717"/>
          </a:xfrm>
          <a:prstGeom prst="rect">
            <a:avLst/>
          </a:prstGeom>
          <a:solidFill>
            <a:schemeClr val="bg1"/>
          </a:solidFill>
          <a:ln w="9525">
            <a:solidFill>
              <a:schemeClr val="tx1"/>
            </a:solidFill>
          </a:ln>
        </p:spPr>
        <p:txBody>
          <a:bodyPr wrap="none" lIns="102870" tIns="68580" rtlCol="0">
            <a:noAutofit/>
          </a:bodyPr>
          <a:lstStyle/>
          <a:p>
            <a:pPr>
              <a:defRPr/>
            </a:pPr>
            <a:r>
              <a:rPr lang="en-US" sz="1275" b="1" kern="0" dirty="0">
                <a:solidFill>
                  <a:srgbClr val="58595B"/>
                </a:solidFill>
                <a:latin typeface="Calibri"/>
              </a:rPr>
              <a:t>AUTONOMOUS DATABASE</a:t>
            </a:r>
          </a:p>
          <a:p>
            <a:pPr>
              <a:defRPr/>
            </a:pPr>
            <a:r>
              <a:rPr lang="en-US" sz="1050" b="1" kern="0" dirty="0">
                <a:solidFill>
                  <a:srgbClr val="58595B"/>
                </a:solidFill>
                <a:latin typeface="Calibri"/>
              </a:rPr>
              <a:t>Transactions, Data Warehouse</a:t>
            </a:r>
          </a:p>
        </p:txBody>
      </p:sp>
      <p:sp>
        <p:nvSpPr>
          <p:cNvPr id="123" name="Rectangle 122"/>
          <p:cNvSpPr/>
          <p:nvPr/>
        </p:nvSpPr>
        <p:spPr>
          <a:xfrm>
            <a:off x="5205241" y="1655157"/>
            <a:ext cx="1385795" cy="59093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Fast provisioning. Automatic tuning, patching, securing. 99.995% availability.</a:t>
            </a:r>
          </a:p>
        </p:txBody>
      </p:sp>
      <p:sp>
        <p:nvSpPr>
          <p:cNvPr id="2" name="TextBox 1"/>
          <p:cNvSpPr txBox="1"/>
          <p:nvPr/>
        </p:nvSpPr>
        <p:spPr>
          <a:xfrm>
            <a:off x="3439459" y="657998"/>
            <a:ext cx="685800" cy="685800"/>
          </a:xfrm>
          <a:prstGeom prst="rect">
            <a:avLst/>
          </a:prstGeom>
          <a:noFill/>
        </p:spPr>
        <p:txBody>
          <a:bodyPr wrap="none" lIns="0" tIns="0" rIns="0" bIns="0" rtlCol="0">
            <a:noAutofit/>
          </a:bodyPr>
          <a:lstStyle/>
          <a:p>
            <a:pPr>
              <a:lnSpc>
                <a:spcPct val="90000"/>
              </a:lnSpc>
            </a:pPr>
            <a:endParaRPr lang="en-US" dirty="0">
              <a:solidFill>
                <a:srgbClr val="58595B"/>
              </a:solidFill>
              <a:latin typeface="Calibri"/>
            </a:endParaRPr>
          </a:p>
        </p:txBody>
      </p:sp>
      <p:sp>
        <p:nvSpPr>
          <p:cNvPr id="90" name="TextBox 89"/>
          <p:cNvSpPr txBox="1"/>
          <p:nvPr/>
        </p:nvSpPr>
        <p:spPr>
          <a:xfrm>
            <a:off x="2504361" y="2356095"/>
            <a:ext cx="1975104" cy="994919"/>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NETWORKING</a:t>
            </a:r>
          </a:p>
          <a:p>
            <a:pPr>
              <a:defRPr/>
            </a:pPr>
            <a:r>
              <a:rPr lang="en-US" sz="1050" b="1" kern="0" dirty="0">
                <a:solidFill>
                  <a:srgbClr val="58595B"/>
                </a:solidFill>
                <a:latin typeface="Calibri"/>
              </a:rPr>
              <a:t>VCN, </a:t>
            </a:r>
            <a:r>
              <a:rPr lang="en-US" sz="1050" b="1" kern="0" dirty="0" err="1">
                <a:solidFill>
                  <a:srgbClr val="58595B"/>
                </a:solidFill>
                <a:latin typeface="Calibri"/>
              </a:rPr>
              <a:t>LBaaS</a:t>
            </a:r>
            <a:r>
              <a:rPr lang="en-US" sz="1050" b="1" kern="0">
                <a:solidFill>
                  <a:srgbClr val="58595B"/>
                </a:solidFill>
                <a:latin typeface="Calibri"/>
              </a:rPr>
              <a:t>, FastConnect</a:t>
            </a:r>
            <a:r>
              <a:rPr lang="en-US" sz="1050" b="1" kern="0" dirty="0">
                <a:solidFill>
                  <a:srgbClr val="58595B"/>
                </a:solidFill>
                <a:latin typeface="Calibri"/>
              </a:rPr>
              <a:t>, VPN</a:t>
            </a:r>
            <a:endParaRPr lang="en-US" sz="825" b="1" kern="0" dirty="0">
              <a:solidFill>
                <a:srgbClr val="58595B"/>
              </a:solidFill>
              <a:latin typeface="Calibri"/>
            </a:endParaRPr>
          </a:p>
        </p:txBody>
      </p:sp>
      <p:sp>
        <p:nvSpPr>
          <p:cNvPr id="91" name="Rectangle 90"/>
          <p:cNvSpPr/>
          <p:nvPr/>
        </p:nvSpPr>
        <p:spPr>
          <a:xfrm>
            <a:off x="3098811" y="2819877"/>
            <a:ext cx="1380655" cy="59093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Isolated networks with reserved IPs, security lists, firewalls, lowest cost private connectivity</a:t>
            </a:r>
          </a:p>
        </p:txBody>
      </p:sp>
      <p:sp>
        <p:nvSpPr>
          <p:cNvPr id="93" name="TextBox 92"/>
          <p:cNvSpPr txBox="1"/>
          <p:nvPr/>
        </p:nvSpPr>
        <p:spPr>
          <a:xfrm>
            <a:off x="400050" y="2356095"/>
            <a:ext cx="1975104" cy="1000088"/>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CONTAINERS</a:t>
            </a:r>
          </a:p>
          <a:p>
            <a:pPr>
              <a:defRPr/>
            </a:pPr>
            <a:r>
              <a:rPr lang="en-US" sz="1050" b="1" kern="0" dirty="0">
                <a:solidFill>
                  <a:srgbClr val="58595B"/>
                </a:solidFill>
                <a:latin typeface="Calibri"/>
              </a:rPr>
              <a:t>Containers and Kubernetes</a:t>
            </a:r>
          </a:p>
        </p:txBody>
      </p:sp>
      <p:sp>
        <p:nvSpPr>
          <p:cNvPr id="94" name="Rectangle 93"/>
          <p:cNvSpPr/>
          <p:nvPr/>
        </p:nvSpPr>
        <p:spPr>
          <a:xfrm>
            <a:off x="961888" y="2819877"/>
            <a:ext cx="1406007" cy="466281"/>
          </a:xfrm>
          <a:prstGeom prst="rect">
            <a:avLst/>
          </a:prstGeom>
        </p:spPr>
        <p:txBody>
          <a:bodyPr wrap="square">
            <a:spAutoFit/>
          </a:bodyPr>
          <a:lstStyle/>
          <a:p>
            <a:pPr marL="0" lvl="1">
              <a:lnSpc>
                <a:spcPct val="90000"/>
              </a:lnSpc>
              <a:defRPr/>
            </a:pPr>
            <a:r>
              <a:rPr lang="en-US" sz="900" kern="0" dirty="0">
                <a:solidFill>
                  <a:srgbClr val="000000">
                    <a:lumMod val="75000"/>
                  </a:srgbClr>
                </a:solidFill>
                <a:latin typeface="Calibri"/>
              </a:rPr>
              <a:t>Fully managed, certified Kubernetes service with Docker containers</a:t>
            </a:r>
          </a:p>
        </p:txBody>
      </p:sp>
      <p:sp>
        <p:nvSpPr>
          <p:cNvPr id="100" name="TextBox 99"/>
          <p:cNvSpPr txBox="1"/>
          <p:nvPr/>
        </p:nvSpPr>
        <p:spPr>
          <a:xfrm>
            <a:off x="6718178" y="2354190"/>
            <a:ext cx="1975104" cy="1001717"/>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EDGE</a:t>
            </a:r>
          </a:p>
          <a:p>
            <a:pPr>
              <a:defRPr/>
            </a:pPr>
            <a:r>
              <a:rPr lang="en-US" sz="1050" b="1" kern="0" dirty="0">
                <a:solidFill>
                  <a:srgbClr val="58595B"/>
                </a:solidFill>
                <a:latin typeface="Calibri"/>
              </a:rPr>
              <a:t>DNS, WAF, DDoS, Email</a:t>
            </a:r>
            <a:endParaRPr lang="en-US" sz="825" b="1" kern="0" dirty="0">
              <a:solidFill>
                <a:srgbClr val="58595B"/>
              </a:solidFill>
              <a:latin typeface="Calibri"/>
            </a:endParaRPr>
          </a:p>
        </p:txBody>
      </p:sp>
      <p:sp>
        <p:nvSpPr>
          <p:cNvPr id="101" name="Rectangle 100"/>
          <p:cNvSpPr/>
          <p:nvPr/>
        </p:nvSpPr>
        <p:spPr>
          <a:xfrm>
            <a:off x="7307488" y="2819877"/>
            <a:ext cx="1385795" cy="59093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Global DNS, application protection, bot management, DDoS protection, email delivery</a:t>
            </a:r>
          </a:p>
        </p:txBody>
      </p:sp>
      <p:grpSp>
        <p:nvGrpSpPr>
          <p:cNvPr id="130" name="Group 129"/>
          <p:cNvGrpSpPr/>
          <p:nvPr/>
        </p:nvGrpSpPr>
        <p:grpSpPr>
          <a:xfrm>
            <a:off x="2609697" y="2831350"/>
            <a:ext cx="437209" cy="476372"/>
            <a:chOff x="10131618" y="1758788"/>
            <a:chExt cx="582945" cy="635162"/>
          </a:xfrm>
        </p:grpSpPr>
        <p:sp>
          <p:nvSpPr>
            <p:cNvPr id="131" name="Rectangle 130"/>
            <p:cNvSpPr/>
            <p:nvPr/>
          </p:nvSpPr>
          <p:spPr>
            <a:xfrm>
              <a:off x="10131618"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grpSp>
          <p:nvGrpSpPr>
            <p:cNvPr id="132" name="Group 131"/>
            <p:cNvGrpSpPr/>
            <p:nvPr/>
          </p:nvGrpSpPr>
          <p:grpSpPr>
            <a:xfrm>
              <a:off x="10214693" y="1854114"/>
              <a:ext cx="421187" cy="421187"/>
              <a:chOff x="6894513" y="4081463"/>
              <a:chExt cx="509587" cy="509587"/>
            </a:xfrm>
          </p:grpSpPr>
          <p:sp>
            <p:nvSpPr>
              <p:cNvPr id="133" name="Freeform 31"/>
              <p:cNvSpPr>
                <a:spLocks noChangeArrowheads="1"/>
              </p:cNvSpPr>
              <p:nvPr/>
            </p:nvSpPr>
            <p:spPr bwMode="auto">
              <a:xfrm>
                <a:off x="7138988" y="4381500"/>
                <a:ext cx="109537" cy="80963"/>
              </a:xfrm>
              <a:custGeom>
                <a:avLst/>
                <a:gdLst>
                  <a:gd name="T0" fmla="*/ 18 w 303"/>
                  <a:gd name="T1" fmla="*/ 0 h 227"/>
                  <a:gd name="T2" fmla="*/ 0 w 303"/>
                  <a:gd name="T3" fmla="*/ 27 h 227"/>
                  <a:gd name="T4" fmla="*/ 76 w 303"/>
                  <a:gd name="T5" fmla="*/ 218 h 227"/>
                  <a:gd name="T6" fmla="*/ 81 w 303"/>
                  <a:gd name="T7" fmla="*/ 218 h 227"/>
                  <a:gd name="T8" fmla="*/ 115 w 303"/>
                  <a:gd name="T9" fmla="*/ 226 h 227"/>
                  <a:gd name="T10" fmla="*/ 302 w 303"/>
                  <a:gd name="T11" fmla="*/ 48 h 227"/>
                  <a:gd name="T12" fmla="*/ 296 w 303"/>
                  <a:gd name="T13" fmla="*/ 32 h 227"/>
                  <a:gd name="T14" fmla="*/ 18 w 303"/>
                  <a:gd name="T15" fmla="*/ 0 h 2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3" h="227">
                    <a:moveTo>
                      <a:pt x="18" y="0"/>
                    </a:moveTo>
                    <a:cubicBezTo>
                      <a:pt x="13" y="11"/>
                      <a:pt x="8" y="19"/>
                      <a:pt x="0" y="27"/>
                    </a:cubicBezTo>
                    <a:lnTo>
                      <a:pt x="76" y="218"/>
                    </a:lnTo>
                    <a:cubicBezTo>
                      <a:pt x="79" y="218"/>
                      <a:pt x="79" y="218"/>
                      <a:pt x="81" y="218"/>
                    </a:cubicBezTo>
                    <a:cubicBezTo>
                      <a:pt x="94" y="218"/>
                      <a:pt x="105" y="221"/>
                      <a:pt x="115" y="226"/>
                    </a:cubicBezTo>
                    <a:lnTo>
                      <a:pt x="302" y="48"/>
                    </a:lnTo>
                    <a:cubicBezTo>
                      <a:pt x="299" y="42"/>
                      <a:pt x="296" y="37"/>
                      <a:pt x="296" y="32"/>
                    </a:cubicBezTo>
                    <a:lnTo>
                      <a:pt x="18" y="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34" name="Freeform 32"/>
              <p:cNvSpPr>
                <a:spLocks noChangeArrowheads="1"/>
              </p:cNvSpPr>
              <p:nvPr/>
            </p:nvSpPr>
            <p:spPr bwMode="auto">
              <a:xfrm>
                <a:off x="7053263" y="4381500"/>
                <a:ext cx="96837" cy="80963"/>
              </a:xfrm>
              <a:custGeom>
                <a:avLst/>
                <a:gdLst>
                  <a:gd name="T0" fmla="*/ 194 w 271"/>
                  <a:gd name="T1" fmla="*/ 39 h 227"/>
                  <a:gd name="T2" fmla="*/ 131 w 271"/>
                  <a:gd name="T3" fmla="*/ 0 h 227"/>
                  <a:gd name="T4" fmla="*/ 2 w 271"/>
                  <a:gd name="T5" fmla="*/ 21 h 227"/>
                  <a:gd name="T6" fmla="*/ 0 w 271"/>
                  <a:gd name="T7" fmla="*/ 32 h 227"/>
                  <a:gd name="T8" fmla="*/ 270 w 271"/>
                  <a:gd name="T9" fmla="*/ 226 h 227"/>
                  <a:gd name="T10" fmla="*/ 196 w 271"/>
                  <a:gd name="T11" fmla="*/ 39 h 227"/>
                  <a:gd name="T12" fmla="*/ 194 w 271"/>
                  <a:gd name="T13" fmla="*/ 39 h 227"/>
                </a:gdLst>
                <a:ahLst/>
                <a:cxnLst>
                  <a:cxn ang="0">
                    <a:pos x="T0" y="T1"/>
                  </a:cxn>
                  <a:cxn ang="0">
                    <a:pos x="T2" y="T3"/>
                  </a:cxn>
                  <a:cxn ang="0">
                    <a:pos x="T4" y="T5"/>
                  </a:cxn>
                  <a:cxn ang="0">
                    <a:pos x="T6" y="T7"/>
                  </a:cxn>
                  <a:cxn ang="0">
                    <a:pos x="T8" y="T9"/>
                  </a:cxn>
                  <a:cxn ang="0">
                    <a:pos x="T10" y="T11"/>
                  </a:cxn>
                  <a:cxn ang="0">
                    <a:pos x="T12" y="T13"/>
                  </a:cxn>
                </a:cxnLst>
                <a:rect l="0" t="0" r="r" b="b"/>
                <a:pathLst>
                  <a:path w="271" h="227">
                    <a:moveTo>
                      <a:pt x="194" y="39"/>
                    </a:moveTo>
                    <a:cubicBezTo>
                      <a:pt x="167" y="39"/>
                      <a:pt x="144" y="24"/>
                      <a:pt x="131" y="0"/>
                    </a:cubicBezTo>
                    <a:lnTo>
                      <a:pt x="2" y="21"/>
                    </a:lnTo>
                    <a:cubicBezTo>
                      <a:pt x="2" y="24"/>
                      <a:pt x="0" y="29"/>
                      <a:pt x="0" y="32"/>
                    </a:cubicBezTo>
                    <a:lnTo>
                      <a:pt x="270" y="226"/>
                    </a:lnTo>
                    <a:lnTo>
                      <a:pt x="196" y="39"/>
                    </a:lnTo>
                    <a:lnTo>
                      <a:pt x="194" y="39"/>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35" name="Freeform 33"/>
              <p:cNvSpPr>
                <a:spLocks noChangeArrowheads="1"/>
              </p:cNvSpPr>
              <p:nvPr/>
            </p:nvSpPr>
            <p:spPr bwMode="auto">
              <a:xfrm>
                <a:off x="7042150" y="4267200"/>
                <a:ext cx="63500" cy="107950"/>
              </a:xfrm>
              <a:custGeom>
                <a:avLst/>
                <a:gdLst>
                  <a:gd name="T0" fmla="*/ 176 w 177"/>
                  <a:gd name="T1" fmla="*/ 235 h 299"/>
                  <a:gd name="T2" fmla="*/ 68 w 177"/>
                  <a:gd name="T3" fmla="*/ 0 h 299"/>
                  <a:gd name="T4" fmla="*/ 66 w 177"/>
                  <a:gd name="T5" fmla="*/ 0 h 299"/>
                  <a:gd name="T6" fmla="*/ 0 w 177"/>
                  <a:gd name="T7" fmla="*/ 269 h 299"/>
                  <a:gd name="T8" fmla="*/ 26 w 177"/>
                  <a:gd name="T9" fmla="*/ 298 h 299"/>
                  <a:gd name="T10" fmla="*/ 155 w 177"/>
                  <a:gd name="T11" fmla="*/ 277 h 299"/>
                  <a:gd name="T12" fmla="*/ 176 w 177"/>
                  <a:gd name="T13" fmla="*/ 235 h 299"/>
                </a:gdLst>
                <a:ahLst/>
                <a:cxnLst>
                  <a:cxn ang="0">
                    <a:pos x="T0" y="T1"/>
                  </a:cxn>
                  <a:cxn ang="0">
                    <a:pos x="T2" y="T3"/>
                  </a:cxn>
                  <a:cxn ang="0">
                    <a:pos x="T4" y="T5"/>
                  </a:cxn>
                  <a:cxn ang="0">
                    <a:pos x="T6" y="T7"/>
                  </a:cxn>
                  <a:cxn ang="0">
                    <a:pos x="T8" y="T9"/>
                  </a:cxn>
                  <a:cxn ang="0">
                    <a:pos x="T10" y="T11"/>
                  </a:cxn>
                  <a:cxn ang="0">
                    <a:pos x="T12" y="T13"/>
                  </a:cxn>
                </a:cxnLst>
                <a:rect l="0" t="0" r="r" b="b"/>
                <a:pathLst>
                  <a:path w="177" h="299">
                    <a:moveTo>
                      <a:pt x="176" y="235"/>
                    </a:moveTo>
                    <a:lnTo>
                      <a:pt x="68" y="0"/>
                    </a:lnTo>
                    <a:lnTo>
                      <a:pt x="66" y="0"/>
                    </a:lnTo>
                    <a:lnTo>
                      <a:pt x="0" y="269"/>
                    </a:lnTo>
                    <a:cubicBezTo>
                      <a:pt x="11" y="277"/>
                      <a:pt x="18" y="285"/>
                      <a:pt x="26" y="298"/>
                    </a:cubicBezTo>
                    <a:lnTo>
                      <a:pt x="155" y="277"/>
                    </a:lnTo>
                    <a:cubicBezTo>
                      <a:pt x="157" y="261"/>
                      <a:pt x="165" y="246"/>
                      <a:pt x="176" y="235"/>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37" name="Freeform 34"/>
              <p:cNvSpPr>
                <a:spLocks noChangeArrowheads="1"/>
              </p:cNvSpPr>
              <p:nvPr/>
            </p:nvSpPr>
            <p:spPr bwMode="auto">
              <a:xfrm>
                <a:off x="7080250" y="4251325"/>
                <a:ext cx="144463" cy="96838"/>
              </a:xfrm>
              <a:custGeom>
                <a:avLst/>
                <a:gdLst>
                  <a:gd name="T0" fmla="*/ 118 w 402"/>
                  <a:gd name="T1" fmla="*/ 261 h 270"/>
                  <a:gd name="T2" fmla="*/ 149 w 402"/>
                  <a:gd name="T3" fmla="*/ 269 h 270"/>
                  <a:gd name="T4" fmla="*/ 401 w 402"/>
                  <a:gd name="T5" fmla="*/ 18 h 270"/>
                  <a:gd name="T6" fmla="*/ 395 w 402"/>
                  <a:gd name="T7" fmla="*/ 8 h 270"/>
                  <a:gd name="T8" fmla="*/ 18 w 402"/>
                  <a:gd name="T9" fmla="*/ 0 h 270"/>
                  <a:gd name="T10" fmla="*/ 0 w 402"/>
                  <a:gd name="T11" fmla="*/ 29 h 270"/>
                  <a:gd name="T12" fmla="*/ 107 w 402"/>
                  <a:gd name="T13" fmla="*/ 263 h 270"/>
                  <a:gd name="T14" fmla="*/ 118 w 402"/>
                  <a:gd name="T15" fmla="*/ 261 h 2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2" h="270">
                    <a:moveTo>
                      <a:pt x="118" y="261"/>
                    </a:moveTo>
                    <a:cubicBezTo>
                      <a:pt x="128" y="261"/>
                      <a:pt x="141" y="263"/>
                      <a:pt x="149" y="269"/>
                    </a:cubicBezTo>
                    <a:lnTo>
                      <a:pt x="401" y="18"/>
                    </a:lnTo>
                    <a:cubicBezTo>
                      <a:pt x="398" y="15"/>
                      <a:pt x="398" y="10"/>
                      <a:pt x="395" y="8"/>
                    </a:cubicBezTo>
                    <a:lnTo>
                      <a:pt x="18" y="0"/>
                    </a:lnTo>
                    <a:cubicBezTo>
                      <a:pt x="15" y="10"/>
                      <a:pt x="7" y="21"/>
                      <a:pt x="0" y="29"/>
                    </a:cubicBezTo>
                    <a:lnTo>
                      <a:pt x="107" y="263"/>
                    </a:lnTo>
                    <a:cubicBezTo>
                      <a:pt x="112" y="261"/>
                      <a:pt x="115" y="261"/>
                      <a:pt x="118" y="26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38" name="Freeform 35"/>
              <p:cNvSpPr>
                <a:spLocks noChangeArrowheads="1"/>
              </p:cNvSpPr>
              <p:nvPr/>
            </p:nvSpPr>
            <p:spPr bwMode="auto">
              <a:xfrm>
                <a:off x="7145338" y="4268788"/>
                <a:ext cx="112712" cy="107950"/>
              </a:xfrm>
              <a:custGeom>
                <a:avLst/>
                <a:gdLst>
                  <a:gd name="T0" fmla="*/ 252 w 311"/>
                  <a:gd name="T1" fmla="*/ 0 h 299"/>
                  <a:gd name="T2" fmla="*/ 0 w 311"/>
                  <a:gd name="T3" fmla="*/ 251 h 299"/>
                  <a:gd name="T4" fmla="*/ 6 w 311"/>
                  <a:gd name="T5" fmla="*/ 269 h 299"/>
                  <a:gd name="T6" fmla="*/ 278 w 311"/>
                  <a:gd name="T7" fmla="*/ 298 h 299"/>
                  <a:gd name="T8" fmla="*/ 310 w 311"/>
                  <a:gd name="T9" fmla="*/ 264 h 299"/>
                  <a:gd name="T10" fmla="*/ 270 w 311"/>
                  <a:gd name="T11" fmla="*/ 8 h 299"/>
                  <a:gd name="T12" fmla="*/ 252 w 311"/>
                  <a:gd name="T13" fmla="*/ 0 h 299"/>
                </a:gdLst>
                <a:ahLst/>
                <a:cxnLst>
                  <a:cxn ang="0">
                    <a:pos x="T0" y="T1"/>
                  </a:cxn>
                  <a:cxn ang="0">
                    <a:pos x="T2" y="T3"/>
                  </a:cxn>
                  <a:cxn ang="0">
                    <a:pos x="T4" y="T5"/>
                  </a:cxn>
                  <a:cxn ang="0">
                    <a:pos x="T6" y="T7"/>
                  </a:cxn>
                  <a:cxn ang="0">
                    <a:pos x="T8" y="T9"/>
                  </a:cxn>
                  <a:cxn ang="0">
                    <a:pos x="T10" y="T11"/>
                  </a:cxn>
                  <a:cxn ang="0">
                    <a:pos x="T12" y="T13"/>
                  </a:cxn>
                </a:cxnLst>
                <a:rect l="0" t="0" r="r" b="b"/>
                <a:pathLst>
                  <a:path w="311" h="299">
                    <a:moveTo>
                      <a:pt x="252" y="0"/>
                    </a:moveTo>
                    <a:lnTo>
                      <a:pt x="0" y="251"/>
                    </a:lnTo>
                    <a:cubicBezTo>
                      <a:pt x="3" y="256"/>
                      <a:pt x="6" y="262"/>
                      <a:pt x="6" y="269"/>
                    </a:cubicBezTo>
                    <a:lnTo>
                      <a:pt x="278" y="298"/>
                    </a:lnTo>
                    <a:cubicBezTo>
                      <a:pt x="286" y="283"/>
                      <a:pt x="297" y="272"/>
                      <a:pt x="310" y="264"/>
                    </a:cubicBezTo>
                    <a:lnTo>
                      <a:pt x="270" y="8"/>
                    </a:lnTo>
                    <a:cubicBezTo>
                      <a:pt x="265" y="6"/>
                      <a:pt x="257" y="3"/>
                      <a:pt x="252"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39" name="Freeform 36"/>
              <p:cNvSpPr>
                <a:spLocks noChangeArrowheads="1"/>
              </p:cNvSpPr>
              <p:nvPr/>
            </p:nvSpPr>
            <p:spPr bwMode="auto">
              <a:xfrm>
                <a:off x="6894513" y="4081463"/>
                <a:ext cx="509587" cy="509587"/>
              </a:xfrm>
              <a:custGeom>
                <a:avLst/>
                <a:gdLst>
                  <a:gd name="T0" fmla="*/ 708 w 1417"/>
                  <a:gd name="T1" fmla="*/ 0 h 1415"/>
                  <a:gd name="T2" fmla="*/ 0 w 1417"/>
                  <a:gd name="T3" fmla="*/ 707 h 1415"/>
                  <a:gd name="T4" fmla="*/ 708 w 1417"/>
                  <a:gd name="T5" fmla="*/ 1414 h 1415"/>
                  <a:gd name="T6" fmla="*/ 1416 w 1417"/>
                  <a:gd name="T7" fmla="*/ 707 h 1415"/>
                  <a:gd name="T8" fmla="*/ 708 w 1417"/>
                  <a:gd name="T9" fmla="*/ 0 h 1415"/>
                  <a:gd name="T10" fmla="*/ 1041 w 1417"/>
                  <a:gd name="T11" fmla="*/ 919 h 1415"/>
                  <a:gd name="T12" fmla="*/ 1007 w 1417"/>
                  <a:gd name="T13" fmla="*/ 911 h 1415"/>
                  <a:gd name="T14" fmla="*/ 821 w 1417"/>
                  <a:gd name="T15" fmla="*/ 1089 h 1415"/>
                  <a:gd name="T16" fmla="*/ 828 w 1417"/>
                  <a:gd name="T17" fmla="*/ 1121 h 1415"/>
                  <a:gd name="T18" fmla="*/ 758 w 1417"/>
                  <a:gd name="T19" fmla="*/ 1192 h 1415"/>
                  <a:gd name="T20" fmla="*/ 687 w 1417"/>
                  <a:gd name="T21" fmla="*/ 1121 h 1415"/>
                  <a:gd name="T22" fmla="*/ 690 w 1417"/>
                  <a:gd name="T23" fmla="*/ 1100 h 1415"/>
                  <a:gd name="T24" fmla="*/ 412 w 1417"/>
                  <a:gd name="T25" fmla="*/ 903 h 1415"/>
                  <a:gd name="T26" fmla="*/ 370 w 1417"/>
                  <a:gd name="T27" fmla="*/ 916 h 1415"/>
                  <a:gd name="T28" fmla="*/ 299 w 1417"/>
                  <a:gd name="T29" fmla="*/ 846 h 1415"/>
                  <a:gd name="T30" fmla="*/ 364 w 1417"/>
                  <a:gd name="T31" fmla="*/ 775 h 1415"/>
                  <a:gd name="T32" fmla="*/ 430 w 1417"/>
                  <a:gd name="T33" fmla="*/ 506 h 1415"/>
                  <a:gd name="T34" fmla="*/ 396 w 1417"/>
                  <a:gd name="T35" fmla="*/ 445 h 1415"/>
                  <a:gd name="T36" fmla="*/ 467 w 1417"/>
                  <a:gd name="T37" fmla="*/ 375 h 1415"/>
                  <a:gd name="T38" fmla="*/ 535 w 1417"/>
                  <a:gd name="T39" fmla="*/ 424 h 1415"/>
                  <a:gd name="T40" fmla="*/ 912 w 1417"/>
                  <a:gd name="T41" fmla="*/ 432 h 1415"/>
                  <a:gd name="T42" fmla="*/ 978 w 1417"/>
                  <a:gd name="T43" fmla="*/ 385 h 1415"/>
                  <a:gd name="T44" fmla="*/ 1049 w 1417"/>
                  <a:gd name="T45" fmla="*/ 456 h 1415"/>
                  <a:gd name="T46" fmla="*/ 1009 w 1417"/>
                  <a:gd name="T47" fmla="*/ 519 h 1415"/>
                  <a:gd name="T48" fmla="*/ 1049 w 1417"/>
                  <a:gd name="T49" fmla="*/ 775 h 1415"/>
                  <a:gd name="T50" fmla="*/ 1109 w 1417"/>
                  <a:gd name="T51" fmla="*/ 846 h 1415"/>
                  <a:gd name="T52" fmla="*/ 1041 w 1417"/>
                  <a:gd name="T53" fmla="*/ 919 h 1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417" h="1415">
                    <a:moveTo>
                      <a:pt x="708" y="0"/>
                    </a:moveTo>
                    <a:cubicBezTo>
                      <a:pt x="317" y="0"/>
                      <a:pt x="0" y="317"/>
                      <a:pt x="0" y="707"/>
                    </a:cubicBezTo>
                    <a:cubicBezTo>
                      <a:pt x="0" y="1098"/>
                      <a:pt x="317" y="1414"/>
                      <a:pt x="708" y="1414"/>
                    </a:cubicBezTo>
                    <a:cubicBezTo>
                      <a:pt x="1099" y="1414"/>
                      <a:pt x="1416" y="1097"/>
                      <a:pt x="1416" y="707"/>
                    </a:cubicBezTo>
                    <a:cubicBezTo>
                      <a:pt x="1413" y="314"/>
                      <a:pt x="1099" y="0"/>
                      <a:pt x="708" y="0"/>
                    </a:cubicBezTo>
                    <a:close/>
                    <a:moveTo>
                      <a:pt x="1041" y="919"/>
                    </a:moveTo>
                    <a:cubicBezTo>
                      <a:pt x="1028" y="919"/>
                      <a:pt x="1017" y="916"/>
                      <a:pt x="1007" y="911"/>
                    </a:cubicBezTo>
                    <a:lnTo>
                      <a:pt x="821" y="1089"/>
                    </a:lnTo>
                    <a:cubicBezTo>
                      <a:pt x="826" y="1100"/>
                      <a:pt x="828" y="1110"/>
                      <a:pt x="828" y="1121"/>
                    </a:cubicBezTo>
                    <a:cubicBezTo>
                      <a:pt x="828" y="1160"/>
                      <a:pt x="798" y="1192"/>
                      <a:pt x="758" y="1192"/>
                    </a:cubicBezTo>
                    <a:cubicBezTo>
                      <a:pt x="719" y="1192"/>
                      <a:pt x="687" y="1160"/>
                      <a:pt x="687" y="1121"/>
                    </a:cubicBezTo>
                    <a:cubicBezTo>
                      <a:pt x="687" y="1113"/>
                      <a:pt x="690" y="1108"/>
                      <a:pt x="690" y="1100"/>
                    </a:cubicBezTo>
                    <a:lnTo>
                      <a:pt x="412" y="903"/>
                    </a:lnTo>
                    <a:cubicBezTo>
                      <a:pt x="399" y="911"/>
                      <a:pt x="385" y="916"/>
                      <a:pt x="370" y="916"/>
                    </a:cubicBezTo>
                    <a:cubicBezTo>
                      <a:pt x="330" y="916"/>
                      <a:pt x="299" y="885"/>
                      <a:pt x="299" y="846"/>
                    </a:cubicBezTo>
                    <a:cubicBezTo>
                      <a:pt x="299" y="809"/>
                      <a:pt x="328" y="777"/>
                      <a:pt x="364" y="775"/>
                    </a:cubicBezTo>
                    <a:lnTo>
                      <a:pt x="430" y="506"/>
                    </a:lnTo>
                    <a:cubicBezTo>
                      <a:pt x="409" y="493"/>
                      <a:pt x="396" y="472"/>
                      <a:pt x="396" y="445"/>
                    </a:cubicBezTo>
                    <a:cubicBezTo>
                      <a:pt x="396" y="406"/>
                      <a:pt x="427" y="375"/>
                      <a:pt x="467" y="375"/>
                    </a:cubicBezTo>
                    <a:cubicBezTo>
                      <a:pt x="498" y="375"/>
                      <a:pt x="524" y="396"/>
                      <a:pt x="535" y="424"/>
                    </a:cubicBezTo>
                    <a:lnTo>
                      <a:pt x="912" y="432"/>
                    </a:lnTo>
                    <a:cubicBezTo>
                      <a:pt x="923" y="404"/>
                      <a:pt x="949" y="385"/>
                      <a:pt x="978" y="385"/>
                    </a:cubicBezTo>
                    <a:cubicBezTo>
                      <a:pt x="1017" y="385"/>
                      <a:pt x="1049" y="417"/>
                      <a:pt x="1049" y="456"/>
                    </a:cubicBezTo>
                    <a:cubicBezTo>
                      <a:pt x="1049" y="485"/>
                      <a:pt x="1033" y="508"/>
                      <a:pt x="1009" y="519"/>
                    </a:cubicBezTo>
                    <a:lnTo>
                      <a:pt x="1049" y="775"/>
                    </a:lnTo>
                    <a:cubicBezTo>
                      <a:pt x="1083" y="780"/>
                      <a:pt x="1109" y="809"/>
                      <a:pt x="1109" y="846"/>
                    </a:cubicBezTo>
                    <a:cubicBezTo>
                      <a:pt x="1112" y="885"/>
                      <a:pt x="1080" y="919"/>
                      <a:pt x="1041" y="919"/>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grpSp>
      </p:grpSp>
      <p:grpSp>
        <p:nvGrpSpPr>
          <p:cNvPr id="141" name="Group 140"/>
          <p:cNvGrpSpPr/>
          <p:nvPr/>
        </p:nvGrpSpPr>
        <p:grpSpPr>
          <a:xfrm>
            <a:off x="509716" y="2841513"/>
            <a:ext cx="437209" cy="476372"/>
            <a:chOff x="2681212" y="1758788"/>
            <a:chExt cx="582945" cy="635162"/>
          </a:xfrm>
        </p:grpSpPr>
        <p:sp>
          <p:nvSpPr>
            <p:cNvPr id="142" name="Rectangle 141"/>
            <p:cNvSpPr/>
            <p:nvPr/>
          </p:nvSpPr>
          <p:spPr>
            <a:xfrm>
              <a:off x="2681212"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grpSp>
          <p:nvGrpSpPr>
            <p:cNvPr id="143" name="Group 142"/>
            <p:cNvGrpSpPr/>
            <p:nvPr/>
          </p:nvGrpSpPr>
          <p:grpSpPr>
            <a:xfrm>
              <a:off x="2757314" y="1844483"/>
              <a:ext cx="426433" cy="464483"/>
              <a:chOff x="4752975" y="2987675"/>
              <a:chExt cx="515938" cy="561975"/>
            </a:xfrm>
          </p:grpSpPr>
          <p:sp>
            <p:nvSpPr>
              <p:cNvPr id="144" name="Freeform 72"/>
              <p:cNvSpPr>
                <a:spLocks noChangeArrowheads="1"/>
              </p:cNvSpPr>
              <p:nvPr/>
            </p:nvSpPr>
            <p:spPr bwMode="auto">
              <a:xfrm>
                <a:off x="4752975" y="2987675"/>
                <a:ext cx="515938" cy="561975"/>
              </a:xfrm>
              <a:custGeom>
                <a:avLst/>
                <a:gdLst>
                  <a:gd name="T0" fmla="*/ 79 w 1431"/>
                  <a:gd name="T1" fmla="*/ 0 h 1563"/>
                  <a:gd name="T2" fmla="*/ 0 w 1431"/>
                  <a:gd name="T3" fmla="*/ 1484 h 1563"/>
                  <a:gd name="T4" fmla="*/ 1349 w 1431"/>
                  <a:gd name="T5" fmla="*/ 1562 h 1563"/>
                  <a:gd name="T6" fmla="*/ 1428 w 1431"/>
                  <a:gd name="T7" fmla="*/ 79 h 1563"/>
                  <a:gd name="T8" fmla="*/ 226 w 1431"/>
                  <a:gd name="T9" fmla="*/ 412 h 1563"/>
                  <a:gd name="T10" fmla="*/ 226 w 1431"/>
                  <a:gd name="T11" fmla="*/ 317 h 1563"/>
                  <a:gd name="T12" fmla="*/ 653 w 1431"/>
                  <a:gd name="T13" fmla="*/ 283 h 1563"/>
                  <a:gd name="T14" fmla="*/ 687 w 1431"/>
                  <a:gd name="T15" fmla="*/ 401 h 1563"/>
                  <a:gd name="T16" fmla="*/ 687 w 1431"/>
                  <a:gd name="T17" fmla="*/ 545 h 1563"/>
                  <a:gd name="T18" fmla="*/ 260 w 1431"/>
                  <a:gd name="T19" fmla="*/ 579 h 1563"/>
                  <a:gd name="T20" fmla="*/ 226 w 1431"/>
                  <a:gd name="T21" fmla="*/ 412 h 1563"/>
                  <a:gd name="T22" fmla="*/ 226 w 1431"/>
                  <a:gd name="T23" fmla="*/ 752 h 1563"/>
                  <a:gd name="T24" fmla="*/ 260 w 1431"/>
                  <a:gd name="T25" fmla="*/ 634 h 1563"/>
                  <a:gd name="T26" fmla="*/ 687 w 1431"/>
                  <a:gd name="T27" fmla="*/ 668 h 1563"/>
                  <a:gd name="T28" fmla="*/ 687 w 1431"/>
                  <a:gd name="T29" fmla="*/ 763 h 1563"/>
                  <a:gd name="T30" fmla="*/ 653 w 1431"/>
                  <a:gd name="T31" fmla="*/ 931 h 1563"/>
                  <a:gd name="T32" fmla="*/ 226 w 1431"/>
                  <a:gd name="T33" fmla="*/ 897 h 1563"/>
                  <a:gd name="T34" fmla="*/ 1158 w 1431"/>
                  <a:gd name="T35" fmla="*/ 1282 h 1563"/>
                  <a:gd name="T36" fmla="*/ 226 w 1431"/>
                  <a:gd name="T37" fmla="*/ 1237 h 1563"/>
                  <a:gd name="T38" fmla="*/ 1202 w 1431"/>
                  <a:gd name="T39" fmla="*/ 991 h 1563"/>
                  <a:gd name="T40" fmla="*/ 1158 w 1431"/>
                  <a:gd name="T41" fmla="*/ 1282 h 1563"/>
                  <a:gd name="T42" fmla="*/ 1202 w 1431"/>
                  <a:gd name="T43" fmla="*/ 763 h 1563"/>
                  <a:gd name="T44" fmla="*/ 1168 w 1431"/>
                  <a:gd name="T45" fmla="*/ 931 h 1563"/>
                  <a:gd name="T46" fmla="*/ 741 w 1431"/>
                  <a:gd name="T47" fmla="*/ 897 h 1563"/>
                  <a:gd name="T48" fmla="*/ 741 w 1431"/>
                  <a:gd name="T49" fmla="*/ 752 h 1563"/>
                  <a:gd name="T50" fmla="*/ 775 w 1431"/>
                  <a:gd name="T51" fmla="*/ 634 h 1563"/>
                  <a:gd name="T52" fmla="*/ 1202 w 1431"/>
                  <a:gd name="T53" fmla="*/ 668 h 1563"/>
                  <a:gd name="T54" fmla="*/ 1202 w 1431"/>
                  <a:gd name="T55" fmla="*/ 401 h 1563"/>
                  <a:gd name="T56" fmla="*/ 1202 w 1431"/>
                  <a:gd name="T57" fmla="*/ 545 h 1563"/>
                  <a:gd name="T58" fmla="*/ 775 w 1431"/>
                  <a:gd name="T59" fmla="*/ 579 h 1563"/>
                  <a:gd name="T60" fmla="*/ 741 w 1431"/>
                  <a:gd name="T61" fmla="*/ 412 h 1563"/>
                  <a:gd name="T62" fmla="*/ 741 w 1431"/>
                  <a:gd name="T63" fmla="*/ 317 h 1563"/>
                  <a:gd name="T64" fmla="*/ 1168 w 1431"/>
                  <a:gd name="T65" fmla="*/ 283 h 1563"/>
                  <a:gd name="T66" fmla="*/ 1202 w 1431"/>
                  <a:gd name="T67"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31" h="1563">
                    <a:moveTo>
                      <a:pt x="1349" y="0"/>
                    </a:moveTo>
                    <a:lnTo>
                      <a:pt x="79" y="0"/>
                    </a:lnTo>
                    <a:cubicBezTo>
                      <a:pt x="34" y="0"/>
                      <a:pt x="0" y="34"/>
                      <a:pt x="0" y="79"/>
                    </a:cubicBezTo>
                    <a:lnTo>
                      <a:pt x="0" y="1484"/>
                    </a:lnTo>
                    <a:cubicBezTo>
                      <a:pt x="0" y="1528"/>
                      <a:pt x="34" y="1562"/>
                      <a:pt x="79" y="1562"/>
                    </a:cubicBezTo>
                    <a:lnTo>
                      <a:pt x="1349" y="1562"/>
                    </a:lnTo>
                    <a:cubicBezTo>
                      <a:pt x="1394" y="1562"/>
                      <a:pt x="1428" y="1528"/>
                      <a:pt x="1428" y="1484"/>
                    </a:cubicBezTo>
                    <a:lnTo>
                      <a:pt x="1428" y="79"/>
                    </a:lnTo>
                    <a:cubicBezTo>
                      <a:pt x="1430" y="37"/>
                      <a:pt x="1394" y="0"/>
                      <a:pt x="1349" y="0"/>
                    </a:cubicBezTo>
                    <a:close/>
                    <a:moveTo>
                      <a:pt x="226" y="412"/>
                    </a:moveTo>
                    <a:lnTo>
                      <a:pt x="226" y="401"/>
                    </a:lnTo>
                    <a:lnTo>
                      <a:pt x="226" y="317"/>
                    </a:lnTo>
                    <a:cubicBezTo>
                      <a:pt x="226" y="299"/>
                      <a:pt x="241" y="283"/>
                      <a:pt x="260" y="283"/>
                    </a:cubicBezTo>
                    <a:lnTo>
                      <a:pt x="653" y="283"/>
                    </a:lnTo>
                    <a:cubicBezTo>
                      <a:pt x="671" y="283"/>
                      <a:pt x="687" y="299"/>
                      <a:pt x="687" y="317"/>
                    </a:cubicBezTo>
                    <a:lnTo>
                      <a:pt x="687" y="401"/>
                    </a:lnTo>
                    <a:lnTo>
                      <a:pt x="687" y="412"/>
                    </a:lnTo>
                    <a:lnTo>
                      <a:pt x="687" y="545"/>
                    </a:lnTo>
                    <a:cubicBezTo>
                      <a:pt x="687" y="564"/>
                      <a:pt x="671" y="579"/>
                      <a:pt x="653" y="579"/>
                    </a:cubicBezTo>
                    <a:lnTo>
                      <a:pt x="260" y="579"/>
                    </a:lnTo>
                    <a:cubicBezTo>
                      <a:pt x="241" y="579"/>
                      <a:pt x="226" y="564"/>
                      <a:pt x="226" y="545"/>
                    </a:cubicBezTo>
                    <a:lnTo>
                      <a:pt x="226" y="412"/>
                    </a:lnTo>
                    <a:close/>
                    <a:moveTo>
                      <a:pt x="226" y="763"/>
                    </a:moveTo>
                    <a:lnTo>
                      <a:pt x="226" y="752"/>
                    </a:lnTo>
                    <a:lnTo>
                      <a:pt x="226" y="668"/>
                    </a:lnTo>
                    <a:cubicBezTo>
                      <a:pt x="226" y="650"/>
                      <a:pt x="241" y="634"/>
                      <a:pt x="260" y="634"/>
                    </a:cubicBezTo>
                    <a:lnTo>
                      <a:pt x="653" y="634"/>
                    </a:lnTo>
                    <a:cubicBezTo>
                      <a:pt x="671" y="634"/>
                      <a:pt x="687" y="650"/>
                      <a:pt x="687" y="668"/>
                    </a:cubicBezTo>
                    <a:lnTo>
                      <a:pt x="687" y="752"/>
                    </a:lnTo>
                    <a:lnTo>
                      <a:pt x="687" y="763"/>
                    </a:lnTo>
                    <a:lnTo>
                      <a:pt x="687" y="897"/>
                    </a:lnTo>
                    <a:cubicBezTo>
                      <a:pt x="687" y="915"/>
                      <a:pt x="671" y="931"/>
                      <a:pt x="653" y="931"/>
                    </a:cubicBezTo>
                    <a:lnTo>
                      <a:pt x="260" y="931"/>
                    </a:lnTo>
                    <a:cubicBezTo>
                      <a:pt x="241" y="931"/>
                      <a:pt x="226" y="915"/>
                      <a:pt x="226" y="897"/>
                    </a:cubicBezTo>
                    <a:lnTo>
                      <a:pt x="226" y="763"/>
                    </a:lnTo>
                    <a:close/>
                    <a:moveTo>
                      <a:pt x="1158" y="1282"/>
                    </a:moveTo>
                    <a:lnTo>
                      <a:pt x="270" y="1282"/>
                    </a:lnTo>
                    <a:cubicBezTo>
                      <a:pt x="246" y="1282"/>
                      <a:pt x="226" y="1261"/>
                      <a:pt x="226" y="1237"/>
                    </a:cubicBezTo>
                    <a:lnTo>
                      <a:pt x="226" y="991"/>
                    </a:lnTo>
                    <a:lnTo>
                      <a:pt x="1202" y="991"/>
                    </a:lnTo>
                    <a:lnTo>
                      <a:pt x="1202" y="1237"/>
                    </a:lnTo>
                    <a:cubicBezTo>
                      <a:pt x="1202" y="1261"/>
                      <a:pt x="1181" y="1282"/>
                      <a:pt x="1158" y="1282"/>
                    </a:cubicBezTo>
                    <a:close/>
                    <a:moveTo>
                      <a:pt x="1202" y="752"/>
                    </a:moveTo>
                    <a:lnTo>
                      <a:pt x="1202" y="763"/>
                    </a:lnTo>
                    <a:lnTo>
                      <a:pt x="1202" y="897"/>
                    </a:lnTo>
                    <a:cubicBezTo>
                      <a:pt x="1202" y="915"/>
                      <a:pt x="1187" y="931"/>
                      <a:pt x="1168" y="931"/>
                    </a:cubicBezTo>
                    <a:lnTo>
                      <a:pt x="775" y="931"/>
                    </a:lnTo>
                    <a:cubicBezTo>
                      <a:pt x="757" y="931"/>
                      <a:pt x="741" y="915"/>
                      <a:pt x="741" y="897"/>
                    </a:cubicBezTo>
                    <a:lnTo>
                      <a:pt x="741" y="763"/>
                    </a:lnTo>
                    <a:lnTo>
                      <a:pt x="741" y="752"/>
                    </a:lnTo>
                    <a:lnTo>
                      <a:pt x="741" y="668"/>
                    </a:lnTo>
                    <a:cubicBezTo>
                      <a:pt x="741" y="650"/>
                      <a:pt x="757" y="634"/>
                      <a:pt x="775" y="634"/>
                    </a:cubicBezTo>
                    <a:lnTo>
                      <a:pt x="1168" y="634"/>
                    </a:lnTo>
                    <a:cubicBezTo>
                      <a:pt x="1187" y="634"/>
                      <a:pt x="1202" y="650"/>
                      <a:pt x="1202" y="668"/>
                    </a:cubicBezTo>
                    <a:lnTo>
                      <a:pt x="1202" y="752"/>
                    </a:lnTo>
                    <a:close/>
                    <a:moveTo>
                      <a:pt x="1202" y="401"/>
                    </a:moveTo>
                    <a:lnTo>
                      <a:pt x="1202" y="412"/>
                    </a:lnTo>
                    <a:lnTo>
                      <a:pt x="1202" y="545"/>
                    </a:lnTo>
                    <a:cubicBezTo>
                      <a:pt x="1202" y="564"/>
                      <a:pt x="1187" y="579"/>
                      <a:pt x="1168" y="579"/>
                    </a:cubicBezTo>
                    <a:lnTo>
                      <a:pt x="775" y="579"/>
                    </a:lnTo>
                    <a:cubicBezTo>
                      <a:pt x="757" y="579"/>
                      <a:pt x="741" y="564"/>
                      <a:pt x="741" y="545"/>
                    </a:cubicBezTo>
                    <a:lnTo>
                      <a:pt x="741" y="412"/>
                    </a:lnTo>
                    <a:lnTo>
                      <a:pt x="741" y="401"/>
                    </a:lnTo>
                    <a:lnTo>
                      <a:pt x="741" y="317"/>
                    </a:lnTo>
                    <a:cubicBezTo>
                      <a:pt x="741" y="299"/>
                      <a:pt x="757" y="283"/>
                      <a:pt x="775" y="283"/>
                    </a:cubicBezTo>
                    <a:lnTo>
                      <a:pt x="1168" y="283"/>
                    </a:lnTo>
                    <a:cubicBezTo>
                      <a:pt x="1187" y="283"/>
                      <a:pt x="1202" y="299"/>
                      <a:pt x="1202" y="317"/>
                    </a:cubicBezTo>
                    <a:lnTo>
                      <a:pt x="1202" y="401"/>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45" name="Freeform 73"/>
              <p:cNvSpPr>
                <a:spLocks noChangeArrowheads="1"/>
              </p:cNvSpPr>
              <p:nvPr/>
            </p:nvSpPr>
            <p:spPr bwMode="auto">
              <a:xfrm>
                <a:off x="5124450" y="3378200"/>
                <a:ext cx="34925" cy="34925"/>
              </a:xfrm>
              <a:custGeom>
                <a:avLst/>
                <a:gdLst>
                  <a:gd name="T0" fmla="*/ 47 w 95"/>
                  <a:gd name="T1" fmla="*/ 95 h 96"/>
                  <a:gd name="T2" fmla="*/ 94 w 95"/>
                  <a:gd name="T3" fmla="*/ 47 h 96"/>
                  <a:gd name="T4" fmla="*/ 47 w 95"/>
                  <a:gd name="T5" fmla="*/ 0 h 96"/>
                  <a:gd name="T6" fmla="*/ 0 w 95"/>
                  <a:gd name="T7" fmla="*/ 47 h 96"/>
                  <a:gd name="T8" fmla="*/ 47 w 95"/>
                  <a:gd name="T9" fmla="*/ 95 h 96"/>
                </a:gdLst>
                <a:ahLst/>
                <a:cxnLst>
                  <a:cxn ang="0">
                    <a:pos x="T0" y="T1"/>
                  </a:cxn>
                  <a:cxn ang="0">
                    <a:pos x="T2" y="T3"/>
                  </a:cxn>
                  <a:cxn ang="0">
                    <a:pos x="T4" y="T5"/>
                  </a:cxn>
                  <a:cxn ang="0">
                    <a:pos x="T6" y="T7"/>
                  </a:cxn>
                  <a:cxn ang="0">
                    <a:pos x="T8" y="T9"/>
                  </a:cxn>
                </a:cxnLst>
                <a:rect l="0" t="0" r="r" b="b"/>
                <a:pathLst>
                  <a:path w="95" h="96">
                    <a:moveTo>
                      <a:pt x="47" y="95"/>
                    </a:moveTo>
                    <a:cubicBezTo>
                      <a:pt x="73" y="95"/>
                      <a:pt x="94" y="73"/>
                      <a:pt x="94" y="47"/>
                    </a:cubicBezTo>
                    <a:cubicBezTo>
                      <a:pt x="94" y="20"/>
                      <a:pt x="73" y="0"/>
                      <a:pt x="47" y="0"/>
                    </a:cubicBezTo>
                    <a:cubicBezTo>
                      <a:pt x="21" y="0"/>
                      <a:pt x="0" y="20"/>
                      <a:pt x="0" y="47"/>
                    </a:cubicBezTo>
                    <a:cubicBezTo>
                      <a:pt x="0" y="73"/>
                      <a:pt x="21" y="95"/>
                      <a:pt x="47" y="95"/>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46" name="Freeform 74"/>
              <p:cNvSpPr>
                <a:spLocks noChangeArrowheads="1"/>
              </p:cNvSpPr>
              <p:nvPr/>
            </p:nvSpPr>
            <p:spPr bwMode="auto">
              <a:xfrm>
                <a:off x="4859338" y="3114675"/>
                <a:ext cx="15875" cy="58738"/>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47" name="Freeform 75"/>
              <p:cNvSpPr>
                <a:spLocks noChangeArrowheads="1"/>
              </p:cNvSpPr>
              <p:nvPr/>
            </p:nvSpPr>
            <p:spPr bwMode="auto">
              <a:xfrm>
                <a:off x="4892675"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48" name="Freeform 76"/>
              <p:cNvSpPr>
                <a:spLocks noChangeArrowheads="1"/>
              </p:cNvSpPr>
              <p:nvPr/>
            </p:nvSpPr>
            <p:spPr bwMode="auto">
              <a:xfrm>
                <a:off x="4926013"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49" name="Freeform 77"/>
              <p:cNvSpPr>
                <a:spLocks noChangeArrowheads="1"/>
              </p:cNvSpPr>
              <p:nvPr/>
            </p:nvSpPr>
            <p:spPr bwMode="auto">
              <a:xfrm>
                <a:off x="49593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0" name="Freeform 78"/>
              <p:cNvSpPr>
                <a:spLocks noChangeArrowheads="1"/>
              </p:cNvSpPr>
              <p:nvPr/>
            </p:nvSpPr>
            <p:spPr bwMode="auto">
              <a:xfrm>
                <a:off x="5045075"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1" name="Freeform 79"/>
              <p:cNvSpPr>
                <a:spLocks noChangeArrowheads="1"/>
              </p:cNvSpPr>
              <p:nvPr/>
            </p:nvSpPr>
            <p:spPr bwMode="auto">
              <a:xfrm>
                <a:off x="5078413" y="3114675"/>
                <a:ext cx="15875" cy="58738"/>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2" name="Freeform 80"/>
              <p:cNvSpPr>
                <a:spLocks noChangeArrowheads="1"/>
              </p:cNvSpPr>
              <p:nvPr/>
            </p:nvSpPr>
            <p:spPr bwMode="auto">
              <a:xfrm>
                <a:off x="5111750"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3" name="Freeform 81"/>
              <p:cNvSpPr>
                <a:spLocks noChangeArrowheads="1"/>
              </p:cNvSpPr>
              <p:nvPr/>
            </p:nvSpPr>
            <p:spPr bwMode="auto">
              <a:xfrm>
                <a:off x="5145088" y="3114675"/>
                <a:ext cx="15875" cy="58738"/>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4" name="Freeform 82"/>
              <p:cNvSpPr>
                <a:spLocks noChangeArrowheads="1"/>
              </p:cNvSpPr>
              <p:nvPr/>
            </p:nvSpPr>
            <p:spPr bwMode="auto">
              <a:xfrm>
                <a:off x="4859338" y="3240088"/>
                <a:ext cx="15875" cy="58737"/>
              </a:xfrm>
              <a:custGeom>
                <a:avLst/>
                <a:gdLst>
                  <a:gd name="T0" fmla="*/ 23 w 46"/>
                  <a:gd name="T1" fmla="*/ 160 h 161"/>
                  <a:gd name="T2" fmla="*/ 0 w 46"/>
                  <a:gd name="T3" fmla="*/ 160 h 161"/>
                  <a:gd name="T4" fmla="*/ 0 w 46"/>
                  <a:gd name="T5" fmla="*/ 0 h 161"/>
                  <a:gd name="T6" fmla="*/ 45 w 46"/>
                  <a:gd name="T7" fmla="*/ 0 h 161"/>
                  <a:gd name="T8" fmla="*/ 45 w 46"/>
                  <a:gd name="T9" fmla="*/ 160 h 161"/>
                  <a:gd name="T10" fmla="*/ 23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3" y="160"/>
                    </a:moveTo>
                    <a:lnTo>
                      <a:pt x="0" y="160"/>
                    </a:lnTo>
                    <a:lnTo>
                      <a:pt x="0" y="0"/>
                    </a:lnTo>
                    <a:lnTo>
                      <a:pt x="45" y="0"/>
                    </a:lnTo>
                    <a:lnTo>
                      <a:pt x="45" y="160"/>
                    </a:lnTo>
                    <a:lnTo>
                      <a:pt x="23"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5" name="Freeform 83"/>
              <p:cNvSpPr>
                <a:spLocks noChangeArrowheads="1"/>
              </p:cNvSpPr>
              <p:nvPr/>
            </p:nvSpPr>
            <p:spPr bwMode="auto">
              <a:xfrm>
                <a:off x="4892675"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6" name="Freeform 84"/>
              <p:cNvSpPr>
                <a:spLocks noChangeArrowheads="1"/>
              </p:cNvSpPr>
              <p:nvPr/>
            </p:nvSpPr>
            <p:spPr bwMode="auto">
              <a:xfrm>
                <a:off x="4926013"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7" name="Freeform 85"/>
              <p:cNvSpPr>
                <a:spLocks noChangeArrowheads="1"/>
              </p:cNvSpPr>
              <p:nvPr/>
            </p:nvSpPr>
            <p:spPr bwMode="auto">
              <a:xfrm>
                <a:off x="49593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8" name="Freeform 86"/>
              <p:cNvSpPr>
                <a:spLocks noChangeArrowheads="1"/>
              </p:cNvSpPr>
              <p:nvPr/>
            </p:nvSpPr>
            <p:spPr bwMode="auto">
              <a:xfrm>
                <a:off x="5045075"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59" name="Freeform 87"/>
              <p:cNvSpPr>
                <a:spLocks noChangeArrowheads="1"/>
              </p:cNvSpPr>
              <p:nvPr/>
            </p:nvSpPr>
            <p:spPr bwMode="auto">
              <a:xfrm>
                <a:off x="5078413" y="3240088"/>
                <a:ext cx="15875" cy="58737"/>
              </a:xfrm>
              <a:custGeom>
                <a:avLst/>
                <a:gdLst>
                  <a:gd name="T0" fmla="*/ 22 w 46"/>
                  <a:gd name="T1" fmla="*/ 160 h 161"/>
                  <a:gd name="T2" fmla="*/ 0 w 46"/>
                  <a:gd name="T3" fmla="*/ 160 h 161"/>
                  <a:gd name="T4" fmla="*/ 0 w 46"/>
                  <a:gd name="T5" fmla="*/ 0 h 161"/>
                  <a:gd name="T6" fmla="*/ 45 w 46"/>
                  <a:gd name="T7" fmla="*/ 0 h 161"/>
                  <a:gd name="T8" fmla="*/ 45 w 46"/>
                  <a:gd name="T9" fmla="*/ 160 h 161"/>
                  <a:gd name="T10" fmla="*/ 22 w 46"/>
                  <a:gd name="T11" fmla="*/ 160 h 161"/>
                </a:gdLst>
                <a:ahLst/>
                <a:cxnLst>
                  <a:cxn ang="0">
                    <a:pos x="T0" y="T1"/>
                  </a:cxn>
                  <a:cxn ang="0">
                    <a:pos x="T2" y="T3"/>
                  </a:cxn>
                  <a:cxn ang="0">
                    <a:pos x="T4" y="T5"/>
                  </a:cxn>
                  <a:cxn ang="0">
                    <a:pos x="T6" y="T7"/>
                  </a:cxn>
                  <a:cxn ang="0">
                    <a:pos x="T8" y="T9"/>
                  </a:cxn>
                  <a:cxn ang="0">
                    <a:pos x="T10" y="T11"/>
                  </a:cxn>
                </a:cxnLst>
                <a:rect l="0" t="0" r="r" b="b"/>
                <a:pathLst>
                  <a:path w="46" h="161">
                    <a:moveTo>
                      <a:pt x="22" y="160"/>
                    </a:moveTo>
                    <a:lnTo>
                      <a:pt x="0" y="160"/>
                    </a:lnTo>
                    <a:lnTo>
                      <a:pt x="0" y="0"/>
                    </a:lnTo>
                    <a:lnTo>
                      <a:pt x="45" y="0"/>
                    </a:lnTo>
                    <a:lnTo>
                      <a:pt x="45"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60" name="Freeform 88"/>
              <p:cNvSpPr>
                <a:spLocks noChangeArrowheads="1"/>
              </p:cNvSpPr>
              <p:nvPr/>
            </p:nvSpPr>
            <p:spPr bwMode="auto">
              <a:xfrm>
                <a:off x="5111750"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61" name="Freeform 89"/>
              <p:cNvSpPr>
                <a:spLocks noChangeArrowheads="1"/>
              </p:cNvSpPr>
              <p:nvPr/>
            </p:nvSpPr>
            <p:spPr bwMode="auto">
              <a:xfrm>
                <a:off x="5145088" y="3240088"/>
                <a:ext cx="15875" cy="58737"/>
              </a:xfrm>
              <a:custGeom>
                <a:avLst/>
                <a:gdLst>
                  <a:gd name="T0" fmla="*/ 22 w 45"/>
                  <a:gd name="T1" fmla="*/ 160 h 161"/>
                  <a:gd name="T2" fmla="*/ 0 w 45"/>
                  <a:gd name="T3" fmla="*/ 160 h 161"/>
                  <a:gd name="T4" fmla="*/ 0 w 45"/>
                  <a:gd name="T5" fmla="*/ 0 h 161"/>
                  <a:gd name="T6" fmla="*/ 44 w 45"/>
                  <a:gd name="T7" fmla="*/ 0 h 161"/>
                  <a:gd name="T8" fmla="*/ 44 w 45"/>
                  <a:gd name="T9" fmla="*/ 160 h 161"/>
                  <a:gd name="T10" fmla="*/ 22 w 45"/>
                  <a:gd name="T11" fmla="*/ 160 h 161"/>
                </a:gdLst>
                <a:ahLst/>
                <a:cxnLst>
                  <a:cxn ang="0">
                    <a:pos x="T0" y="T1"/>
                  </a:cxn>
                  <a:cxn ang="0">
                    <a:pos x="T2" y="T3"/>
                  </a:cxn>
                  <a:cxn ang="0">
                    <a:pos x="T4" y="T5"/>
                  </a:cxn>
                  <a:cxn ang="0">
                    <a:pos x="T6" y="T7"/>
                  </a:cxn>
                  <a:cxn ang="0">
                    <a:pos x="T8" y="T9"/>
                  </a:cxn>
                  <a:cxn ang="0">
                    <a:pos x="T10" y="T11"/>
                  </a:cxn>
                </a:cxnLst>
                <a:rect l="0" t="0" r="r" b="b"/>
                <a:pathLst>
                  <a:path w="45" h="161">
                    <a:moveTo>
                      <a:pt x="22" y="160"/>
                    </a:moveTo>
                    <a:lnTo>
                      <a:pt x="0" y="160"/>
                    </a:lnTo>
                    <a:lnTo>
                      <a:pt x="0" y="0"/>
                    </a:lnTo>
                    <a:lnTo>
                      <a:pt x="44" y="0"/>
                    </a:lnTo>
                    <a:lnTo>
                      <a:pt x="44" y="160"/>
                    </a:lnTo>
                    <a:lnTo>
                      <a:pt x="22" y="16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grpSp>
      </p:grpSp>
      <p:grpSp>
        <p:nvGrpSpPr>
          <p:cNvPr id="176" name="Group 175"/>
          <p:cNvGrpSpPr/>
          <p:nvPr/>
        </p:nvGrpSpPr>
        <p:grpSpPr>
          <a:xfrm>
            <a:off x="6823514" y="2829966"/>
            <a:ext cx="437209" cy="476372"/>
            <a:chOff x="10131618" y="3991725"/>
            <a:chExt cx="582945" cy="635162"/>
          </a:xfrm>
        </p:grpSpPr>
        <p:sp>
          <p:nvSpPr>
            <p:cNvPr id="177" name="Rectangle 176"/>
            <p:cNvSpPr/>
            <p:nvPr/>
          </p:nvSpPr>
          <p:spPr>
            <a:xfrm>
              <a:off x="10131618" y="3991725"/>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grpSp>
          <p:nvGrpSpPr>
            <p:cNvPr id="178" name="Group 177"/>
            <p:cNvGrpSpPr/>
            <p:nvPr/>
          </p:nvGrpSpPr>
          <p:grpSpPr>
            <a:xfrm>
              <a:off x="10211806" y="4092248"/>
              <a:ext cx="448744" cy="447427"/>
              <a:chOff x="3301952" y="3920139"/>
              <a:chExt cx="542925" cy="541338"/>
            </a:xfrm>
          </p:grpSpPr>
          <p:sp>
            <p:nvSpPr>
              <p:cNvPr id="179" name="Freeform 37"/>
              <p:cNvSpPr>
                <a:spLocks noChangeArrowheads="1"/>
              </p:cNvSpPr>
              <p:nvPr/>
            </p:nvSpPr>
            <p:spPr bwMode="auto">
              <a:xfrm>
                <a:off x="3492452" y="4199539"/>
                <a:ext cx="69850" cy="76200"/>
              </a:xfrm>
              <a:custGeom>
                <a:avLst/>
                <a:gdLst>
                  <a:gd name="T0" fmla="*/ 0 w 195"/>
                  <a:gd name="T1" fmla="*/ 68 h 213"/>
                  <a:gd name="T2" fmla="*/ 34 w 195"/>
                  <a:gd name="T3" fmla="*/ 212 h 213"/>
                  <a:gd name="T4" fmla="*/ 194 w 195"/>
                  <a:gd name="T5" fmla="*/ 212 h 213"/>
                  <a:gd name="T6" fmla="*/ 194 w 195"/>
                  <a:gd name="T7" fmla="*/ 0 h 213"/>
                  <a:gd name="T8" fmla="*/ 68 w 195"/>
                  <a:gd name="T9" fmla="*/ 0 h 213"/>
                  <a:gd name="T10" fmla="*/ 0 w 195"/>
                  <a:gd name="T11" fmla="*/ 68 h 213"/>
                </a:gdLst>
                <a:ahLst/>
                <a:cxnLst>
                  <a:cxn ang="0">
                    <a:pos x="T0" y="T1"/>
                  </a:cxn>
                  <a:cxn ang="0">
                    <a:pos x="T2" y="T3"/>
                  </a:cxn>
                  <a:cxn ang="0">
                    <a:pos x="T4" y="T5"/>
                  </a:cxn>
                  <a:cxn ang="0">
                    <a:pos x="T6" y="T7"/>
                  </a:cxn>
                  <a:cxn ang="0">
                    <a:pos x="T8" y="T9"/>
                  </a:cxn>
                  <a:cxn ang="0">
                    <a:pos x="T10" y="T11"/>
                  </a:cxn>
                </a:cxnLst>
                <a:rect l="0" t="0" r="r" b="b"/>
                <a:pathLst>
                  <a:path w="195" h="213">
                    <a:moveTo>
                      <a:pt x="0" y="68"/>
                    </a:moveTo>
                    <a:cubicBezTo>
                      <a:pt x="5" y="118"/>
                      <a:pt x="18" y="168"/>
                      <a:pt x="34" y="212"/>
                    </a:cubicBezTo>
                    <a:lnTo>
                      <a:pt x="194" y="212"/>
                    </a:lnTo>
                    <a:lnTo>
                      <a:pt x="194" y="0"/>
                    </a:lnTo>
                    <a:lnTo>
                      <a:pt x="68" y="0"/>
                    </a:lnTo>
                    <a:cubicBezTo>
                      <a:pt x="60" y="34"/>
                      <a:pt x="34" y="58"/>
                      <a:pt x="0" y="6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0" name="Freeform 38"/>
              <p:cNvSpPr>
                <a:spLocks noChangeArrowheads="1"/>
              </p:cNvSpPr>
              <p:nvPr/>
            </p:nvSpPr>
            <p:spPr bwMode="auto">
              <a:xfrm>
                <a:off x="3492452" y="4104289"/>
                <a:ext cx="69850" cy="77788"/>
              </a:xfrm>
              <a:custGeom>
                <a:avLst/>
                <a:gdLst>
                  <a:gd name="T0" fmla="*/ 0 w 195"/>
                  <a:gd name="T1" fmla="*/ 145 h 214"/>
                  <a:gd name="T2" fmla="*/ 68 w 195"/>
                  <a:gd name="T3" fmla="*/ 213 h 214"/>
                  <a:gd name="T4" fmla="*/ 194 w 195"/>
                  <a:gd name="T5" fmla="*/ 213 h 214"/>
                  <a:gd name="T6" fmla="*/ 194 w 195"/>
                  <a:gd name="T7" fmla="*/ 0 h 214"/>
                  <a:gd name="T8" fmla="*/ 34 w 195"/>
                  <a:gd name="T9" fmla="*/ 0 h 214"/>
                  <a:gd name="T10" fmla="*/ 0 w 195"/>
                  <a:gd name="T11" fmla="*/ 145 h 214"/>
                </a:gdLst>
                <a:ahLst/>
                <a:cxnLst>
                  <a:cxn ang="0">
                    <a:pos x="T0" y="T1"/>
                  </a:cxn>
                  <a:cxn ang="0">
                    <a:pos x="T2" y="T3"/>
                  </a:cxn>
                  <a:cxn ang="0">
                    <a:pos x="T4" y="T5"/>
                  </a:cxn>
                  <a:cxn ang="0">
                    <a:pos x="T6" y="T7"/>
                  </a:cxn>
                  <a:cxn ang="0">
                    <a:pos x="T8" y="T9"/>
                  </a:cxn>
                  <a:cxn ang="0">
                    <a:pos x="T10" y="T11"/>
                  </a:cxn>
                </a:cxnLst>
                <a:rect l="0" t="0" r="r" b="b"/>
                <a:pathLst>
                  <a:path w="195" h="214">
                    <a:moveTo>
                      <a:pt x="0" y="145"/>
                    </a:moveTo>
                    <a:cubicBezTo>
                      <a:pt x="32" y="155"/>
                      <a:pt x="58" y="181"/>
                      <a:pt x="68" y="213"/>
                    </a:cubicBezTo>
                    <a:lnTo>
                      <a:pt x="194" y="213"/>
                    </a:lnTo>
                    <a:lnTo>
                      <a:pt x="194" y="0"/>
                    </a:lnTo>
                    <a:lnTo>
                      <a:pt x="34" y="0"/>
                    </a:lnTo>
                    <a:cubicBezTo>
                      <a:pt x="18" y="45"/>
                      <a:pt x="8" y="92"/>
                      <a:pt x="0" y="145"/>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1" name="Freeform 39"/>
              <p:cNvSpPr>
                <a:spLocks noChangeArrowheads="1"/>
              </p:cNvSpPr>
              <p:nvPr/>
            </p:nvSpPr>
            <p:spPr bwMode="auto">
              <a:xfrm>
                <a:off x="3613102" y="4020152"/>
                <a:ext cx="98425" cy="65087"/>
              </a:xfrm>
              <a:custGeom>
                <a:avLst/>
                <a:gdLst>
                  <a:gd name="T0" fmla="*/ 94 w 274"/>
                  <a:gd name="T1" fmla="*/ 142 h 179"/>
                  <a:gd name="T2" fmla="*/ 160 w 274"/>
                  <a:gd name="T3" fmla="*/ 178 h 179"/>
                  <a:gd name="T4" fmla="*/ 273 w 274"/>
                  <a:gd name="T5" fmla="*/ 178 h 179"/>
                  <a:gd name="T6" fmla="*/ 0 w 274"/>
                  <a:gd name="T7" fmla="*/ 0 h 179"/>
                  <a:gd name="T8" fmla="*/ 92 w 274"/>
                  <a:gd name="T9" fmla="*/ 142 h 179"/>
                  <a:gd name="T10" fmla="*/ 94 w 274"/>
                  <a:gd name="T11" fmla="*/ 142 h 179"/>
                </a:gdLst>
                <a:ahLst/>
                <a:cxnLst>
                  <a:cxn ang="0">
                    <a:pos x="T0" y="T1"/>
                  </a:cxn>
                  <a:cxn ang="0">
                    <a:pos x="T2" y="T3"/>
                  </a:cxn>
                  <a:cxn ang="0">
                    <a:pos x="T4" y="T5"/>
                  </a:cxn>
                  <a:cxn ang="0">
                    <a:pos x="T6" y="T7"/>
                  </a:cxn>
                  <a:cxn ang="0">
                    <a:pos x="T8" y="T9"/>
                  </a:cxn>
                  <a:cxn ang="0">
                    <a:pos x="T10" y="T11"/>
                  </a:cxn>
                </a:cxnLst>
                <a:rect l="0" t="0" r="r" b="b"/>
                <a:pathLst>
                  <a:path w="274" h="179">
                    <a:moveTo>
                      <a:pt x="94" y="142"/>
                    </a:moveTo>
                    <a:cubicBezTo>
                      <a:pt x="123" y="142"/>
                      <a:pt x="147" y="157"/>
                      <a:pt x="160" y="178"/>
                    </a:cubicBezTo>
                    <a:lnTo>
                      <a:pt x="273" y="178"/>
                    </a:lnTo>
                    <a:cubicBezTo>
                      <a:pt x="210" y="94"/>
                      <a:pt x="113" y="26"/>
                      <a:pt x="0" y="0"/>
                    </a:cubicBezTo>
                    <a:cubicBezTo>
                      <a:pt x="34" y="42"/>
                      <a:pt x="66" y="89"/>
                      <a:pt x="92" y="142"/>
                    </a:cubicBezTo>
                    <a:cubicBezTo>
                      <a:pt x="92" y="142"/>
                      <a:pt x="92" y="142"/>
                      <a:pt x="94" y="14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2" name="Freeform 40"/>
              <p:cNvSpPr>
                <a:spLocks noChangeArrowheads="1"/>
              </p:cNvSpPr>
              <p:nvPr/>
            </p:nvSpPr>
            <p:spPr bwMode="auto">
              <a:xfrm>
                <a:off x="3513090" y="4016977"/>
                <a:ext cx="50800" cy="69850"/>
              </a:xfrm>
              <a:custGeom>
                <a:avLst/>
                <a:gdLst>
                  <a:gd name="T0" fmla="*/ 0 w 140"/>
                  <a:gd name="T1" fmla="*/ 191 h 192"/>
                  <a:gd name="T2" fmla="*/ 139 w 140"/>
                  <a:gd name="T3" fmla="*/ 191 h 192"/>
                  <a:gd name="T4" fmla="*/ 139 w 140"/>
                  <a:gd name="T5" fmla="*/ 0 h 192"/>
                  <a:gd name="T6" fmla="*/ 0 w 140"/>
                  <a:gd name="T7" fmla="*/ 191 h 192"/>
                </a:gdLst>
                <a:ahLst/>
                <a:cxnLst>
                  <a:cxn ang="0">
                    <a:pos x="T0" y="T1"/>
                  </a:cxn>
                  <a:cxn ang="0">
                    <a:pos x="T2" y="T3"/>
                  </a:cxn>
                  <a:cxn ang="0">
                    <a:pos x="T4" y="T5"/>
                  </a:cxn>
                  <a:cxn ang="0">
                    <a:pos x="T6" y="T7"/>
                  </a:cxn>
                </a:cxnLst>
                <a:rect l="0" t="0" r="r" b="b"/>
                <a:pathLst>
                  <a:path w="140" h="192">
                    <a:moveTo>
                      <a:pt x="0" y="191"/>
                    </a:moveTo>
                    <a:lnTo>
                      <a:pt x="139" y="191"/>
                    </a:lnTo>
                    <a:lnTo>
                      <a:pt x="139" y="0"/>
                    </a:lnTo>
                    <a:cubicBezTo>
                      <a:pt x="81" y="52"/>
                      <a:pt x="34" y="118"/>
                      <a:pt x="0" y="19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3" name="Freeform 41"/>
              <p:cNvSpPr>
                <a:spLocks noChangeArrowheads="1"/>
              </p:cNvSpPr>
              <p:nvPr/>
            </p:nvSpPr>
            <p:spPr bwMode="auto">
              <a:xfrm>
                <a:off x="3513090" y="4296377"/>
                <a:ext cx="50800" cy="69850"/>
              </a:xfrm>
              <a:custGeom>
                <a:avLst/>
                <a:gdLst>
                  <a:gd name="T0" fmla="*/ 139 w 140"/>
                  <a:gd name="T1" fmla="*/ 191 h 192"/>
                  <a:gd name="T2" fmla="*/ 139 w 140"/>
                  <a:gd name="T3" fmla="*/ 0 h 192"/>
                  <a:gd name="T4" fmla="*/ 0 w 140"/>
                  <a:gd name="T5" fmla="*/ 0 h 192"/>
                  <a:gd name="T6" fmla="*/ 139 w 140"/>
                  <a:gd name="T7" fmla="*/ 191 h 192"/>
                </a:gdLst>
                <a:ahLst/>
                <a:cxnLst>
                  <a:cxn ang="0">
                    <a:pos x="T0" y="T1"/>
                  </a:cxn>
                  <a:cxn ang="0">
                    <a:pos x="T2" y="T3"/>
                  </a:cxn>
                  <a:cxn ang="0">
                    <a:pos x="T4" y="T5"/>
                  </a:cxn>
                  <a:cxn ang="0">
                    <a:pos x="T6" y="T7"/>
                  </a:cxn>
                </a:cxnLst>
                <a:rect l="0" t="0" r="r" b="b"/>
                <a:pathLst>
                  <a:path w="140" h="192">
                    <a:moveTo>
                      <a:pt x="139" y="191"/>
                    </a:moveTo>
                    <a:lnTo>
                      <a:pt x="139" y="0"/>
                    </a:lnTo>
                    <a:lnTo>
                      <a:pt x="0" y="0"/>
                    </a:lnTo>
                    <a:cubicBezTo>
                      <a:pt x="34" y="76"/>
                      <a:pt x="81" y="141"/>
                      <a:pt x="139" y="19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4" name="Freeform 42"/>
              <p:cNvSpPr>
                <a:spLocks noChangeArrowheads="1"/>
              </p:cNvSpPr>
              <p:nvPr/>
            </p:nvSpPr>
            <p:spPr bwMode="auto">
              <a:xfrm>
                <a:off x="3635327" y="4088414"/>
                <a:ext cx="23813" cy="23813"/>
              </a:xfrm>
              <a:custGeom>
                <a:avLst/>
                <a:gdLst>
                  <a:gd name="T0" fmla="*/ 63 w 64"/>
                  <a:gd name="T1" fmla="*/ 32 h 64"/>
                  <a:gd name="T2" fmla="*/ 59 w 64"/>
                  <a:gd name="T3" fmla="*/ 47 h 64"/>
                  <a:gd name="T4" fmla="*/ 47 w 64"/>
                  <a:gd name="T5" fmla="*/ 59 h 64"/>
                  <a:gd name="T6" fmla="*/ 31 w 64"/>
                  <a:gd name="T7" fmla="*/ 63 h 64"/>
                  <a:gd name="T8" fmla="*/ 16 w 64"/>
                  <a:gd name="T9" fmla="*/ 59 h 64"/>
                  <a:gd name="T10" fmla="*/ 4 w 64"/>
                  <a:gd name="T11" fmla="*/ 47 h 64"/>
                  <a:gd name="T12" fmla="*/ 0 w 64"/>
                  <a:gd name="T13" fmla="*/ 32 h 64"/>
                  <a:gd name="T14" fmla="*/ 4 w 64"/>
                  <a:gd name="T15" fmla="*/ 16 h 64"/>
                  <a:gd name="T16" fmla="*/ 16 w 64"/>
                  <a:gd name="T17" fmla="*/ 4 h 64"/>
                  <a:gd name="T18" fmla="*/ 31 w 64"/>
                  <a:gd name="T19" fmla="*/ 0 h 64"/>
                  <a:gd name="T20" fmla="*/ 47 w 64"/>
                  <a:gd name="T21" fmla="*/ 4 h 64"/>
                  <a:gd name="T22" fmla="*/ 59 w 64"/>
                  <a:gd name="T23" fmla="*/ 16 h 64"/>
                  <a:gd name="T24" fmla="*/ 63 w 64"/>
                  <a:gd name="T2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3" y="32"/>
                    </a:moveTo>
                    <a:cubicBezTo>
                      <a:pt x="63" y="37"/>
                      <a:pt x="62" y="42"/>
                      <a:pt x="59" y="47"/>
                    </a:cubicBezTo>
                    <a:cubicBezTo>
                      <a:pt x="56" y="52"/>
                      <a:pt x="52" y="56"/>
                      <a:pt x="47" y="59"/>
                    </a:cubicBezTo>
                    <a:cubicBezTo>
                      <a:pt x="42" y="62"/>
                      <a:pt x="36" y="63"/>
                      <a:pt x="31" y="63"/>
                    </a:cubicBezTo>
                    <a:cubicBezTo>
                      <a:pt x="25" y="63"/>
                      <a:pt x="21" y="62"/>
                      <a:pt x="16" y="59"/>
                    </a:cubicBezTo>
                    <a:cubicBezTo>
                      <a:pt x="11" y="56"/>
                      <a:pt x="7" y="52"/>
                      <a:pt x="4" y="47"/>
                    </a:cubicBezTo>
                    <a:cubicBezTo>
                      <a:pt x="1" y="42"/>
                      <a:pt x="0" y="37"/>
                      <a:pt x="0" y="32"/>
                    </a:cubicBezTo>
                    <a:cubicBezTo>
                      <a:pt x="0" y="26"/>
                      <a:pt x="1" y="21"/>
                      <a:pt x="4" y="16"/>
                    </a:cubicBezTo>
                    <a:cubicBezTo>
                      <a:pt x="7" y="11"/>
                      <a:pt x="11" y="7"/>
                      <a:pt x="16" y="4"/>
                    </a:cubicBezTo>
                    <a:cubicBezTo>
                      <a:pt x="21" y="1"/>
                      <a:pt x="26" y="0"/>
                      <a:pt x="31" y="0"/>
                    </a:cubicBezTo>
                    <a:cubicBezTo>
                      <a:pt x="37" y="0"/>
                      <a:pt x="42" y="1"/>
                      <a:pt x="47" y="4"/>
                    </a:cubicBezTo>
                    <a:cubicBezTo>
                      <a:pt x="52" y="7"/>
                      <a:pt x="56" y="11"/>
                      <a:pt x="59" y="16"/>
                    </a:cubicBezTo>
                    <a:cubicBezTo>
                      <a:pt x="62" y="21"/>
                      <a:pt x="63" y="26"/>
                      <a:pt x="63" y="3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5" name="Freeform 43"/>
              <p:cNvSpPr>
                <a:spLocks noChangeArrowheads="1"/>
              </p:cNvSpPr>
              <p:nvPr/>
            </p:nvSpPr>
            <p:spPr bwMode="auto">
              <a:xfrm>
                <a:off x="3438477" y="4020152"/>
                <a:ext cx="95250" cy="65087"/>
              </a:xfrm>
              <a:custGeom>
                <a:avLst/>
                <a:gdLst>
                  <a:gd name="T0" fmla="*/ 152 w 263"/>
                  <a:gd name="T1" fmla="*/ 178 h 179"/>
                  <a:gd name="T2" fmla="*/ 262 w 263"/>
                  <a:gd name="T3" fmla="*/ 0 h 179"/>
                  <a:gd name="T4" fmla="*/ 0 w 263"/>
                  <a:gd name="T5" fmla="*/ 165 h 179"/>
                  <a:gd name="T6" fmla="*/ 8 w 263"/>
                  <a:gd name="T7" fmla="*/ 178 h 179"/>
                  <a:gd name="T8" fmla="*/ 152 w 263"/>
                  <a:gd name="T9" fmla="*/ 178 h 179"/>
                </a:gdLst>
                <a:ahLst/>
                <a:cxnLst>
                  <a:cxn ang="0">
                    <a:pos x="T0" y="T1"/>
                  </a:cxn>
                  <a:cxn ang="0">
                    <a:pos x="T2" y="T3"/>
                  </a:cxn>
                  <a:cxn ang="0">
                    <a:pos x="T4" y="T5"/>
                  </a:cxn>
                  <a:cxn ang="0">
                    <a:pos x="T6" y="T7"/>
                  </a:cxn>
                  <a:cxn ang="0">
                    <a:pos x="T8" y="T9"/>
                  </a:cxn>
                </a:cxnLst>
                <a:rect l="0" t="0" r="r" b="b"/>
                <a:pathLst>
                  <a:path w="263" h="179">
                    <a:moveTo>
                      <a:pt x="152" y="178"/>
                    </a:moveTo>
                    <a:cubicBezTo>
                      <a:pt x="181" y="113"/>
                      <a:pt x="218" y="52"/>
                      <a:pt x="262" y="0"/>
                    </a:cubicBezTo>
                    <a:cubicBezTo>
                      <a:pt x="155" y="24"/>
                      <a:pt x="63" y="87"/>
                      <a:pt x="0" y="165"/>
                    </a:cubicBezTo>
                    <a:cubicBezTo>
                      <a:pt x="3" y="170"/>
                      <a:pt x="5" y="173"/>
                      <a:pt x="8" y="178"/>
                    </a:cubicBezTo>
                    <a:lnTo>
                      <a:pt x="152" y="17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6" name="Freeform 44"/>
              <p:cNvSpPr>
                <a:spLocks noChangeArrowheads="1"/>
              </p:cNvSpPr>
              <p:nvPr/>
            </p:nvSpPr>
            <p:spPr bwMode="auto">
              <a:xfrm>
                <a:off x="3397202" y="4104289"/>
                <a:ext cx="88900" cy="77788"/>
              </a:xfrm>
              <a:custGeom>
                <a:avLst/>
                <a:gdLst>
                  <a:gd name="T0" fmla="*/ 213 w 245"/>
                  <a:gd name="T1" fmla="*/ 142 h 214"/>
                  <a:gd name="T2" fmla="*/ 244 w 245"/>
                  <a:gd name="T3" fmla="*/ 0 h 214"/>
                  <a:gd name="T4" fmla="*/ 110 w 245"/>
                  <a:gd name="T5" fmla="*/ 0 h 214"/>
                  <a:gd name="T6" fmla="*/ 58 w 245"/>
                  <a:gd name="T7" fmla="*/ 32 h 214"/>
                  <a:gd name="T8" fmla="*/ 50 w 245"/>
                  <a:gd name="T9" fmla="*/ 29 h 214"/>
                  <a:gd name="T10" fmla="*/ 0 w 245"/>
                  <a:gd name="T11" fmla="*/ 213 h 214"/>
                  <a:gd name="T12" fmla="*/ 137 w 245"/>
                  <a:gd name="T13" fmla="*/ 213 h 214"/>
                  <a:gd name="T14" fmla="*/ 213 w 245"/>
                  <a:gd name="T15" fmla="*/ 142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214">
                    <a:moveTo>
                      <a:pt x="213" y="142"/>
                    </a:moveTo>
                    <a:cubicBezTo>
                      <a:pt x="218" y="92"/>
                      <a:pt x="228" y="45"/>
                      <a:pt x="244" y="0"/>
                    </a:cubicBezTo>
                    <a:lnTo>
                      <a:pt x="110" y="0"/>
                    </a:lnTo>
                    <a:cubicBezTo>
                      <a:pt x="100" y="19"/>
                      <a:pt x="79" y="32"/>
                      <a:pt x="58" y="32"/>
                    </a:cubicBezTo>
                    <a:cubicBezTo>
                      <a:pt x="55" y="32"/>
                      <a:pt x="53" y="32"/>
                      <a:pt x="50" y="29"/>
                    </a:cubicBezTo>
                    <a:cubicBezTo>
                      <a:pt x="24" y="84"/>
                      <a:pt x="6" y="147"/>
                      <a:pt x="0" y="213"/>
                    </a:cubicBezTo>
                    <a:lnTo>
                      <a:pt x="137" y="213"/>
                    </a:lnTo>
                    <a:cubicBezTo>
                      <a:pt x="150" y="176"/>
                      <a:pt x="179" y="150"/>
                      <a:pt x="213" y="14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7" name="Freeform 45"/>
              <p:cNvSpPr>
                <a:spLocks noChangeArrowheads="1"/>
              </p:cNvSpPr>
              <p:nvPr/>
            </p:nvSpPr>
            <p:spPr bwMode="auto">
              <a:xfrm>
                <a:off x="3462290" y="4170964"/>
                <a:ext cx="39687" cy="39688"/>
              </a:xfrm>
              <a:custGeom>
                <a:avLst/>
                <a:gdLst>
                  <a:gd name="T0" fmla="*/ 110 w 111"/>
                  <a:gd name="T1" fmla="*/ 55 h 111"/>
                  <a:gd name="T2" fmla="*/ 103 w 111"/>
                  <a:gd name="T3" fmla="*/ 82 h 111"/>
                  <a:gd name="T4" fmla="*/ 83 w 111"/>
                  <a:gd name="T5" fmla="*/ 103 h 111"/>
                  <a:gd name="T6" fmla="*/ 55 w 111"/>
                  <a:gd name="T7" fmla="*/ 110 h 111"/>
                  <a:gd name="T8" fmla="*/ 28 w 111"/>
                  <a:gd name="T9" fmla="*/ 103 h 111"/>
                  <a:gd name="T10" fmla="*/ 8 w 111"/>
                  <a:gd name="T11" fmla="*/ 82 h 111"/>
                  <a:gd name="T12" fmla="*/ 0 w 111"/>
                  <a:gd name="T13" fmla="*/ 55 h 111"/>
                  <a:gd name="T14" fmla="*/ 8 w 111"/>
                  <a:gd name="T15" fmla="*/ 27 h 111"/>
                  <a:gd name="T16" fmla="*/ 28 w 111"/>
                  <a:gd name="T17" fmla="*/ 7 h 111"/>
                  <a:gd name="T18" fmla="*/ 55 w 111"/>
                  <a:gd name="T19" fmla="*/ 0 h 111"/>
                  <a:gd name="T20" fmla="*/ 83 w 111"/>
                  <a:gd name="T21" fmla="*/ 7 h 111"/>
                  <a:gd name="T22" fmla="*/ 103 w 111"/>
                  <a:gd name="T23" fmla="*/ 27 h 111"/>
                  <a:gd name="T24" fmla="*/ 110 w 111"/>
                  <a:gd name="T25"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110" y="55"/>
                    </a:moveTo>
                    <a:cubicBezTo>
                      <a:pt x="110" y="65"/>
                      <a:pt x="108" y="73"/>
                      <a:pt x="103" y="82"/>
                    </a:cubicBezTo>
                    <a:cubicBezTo>
                      <a:pt x="98" y="90"/>
                      <a:pt x="92" y="98"/>
                      <a:pt x="83" y="103"/>
                    </a:cubicBezTo>
                    <a:cubicBezTo>
                      <a:pt x="74" y="108"/>
                      <a:pt x="65" y="110"/>
                      <a:pt x="55" y="110"/>
                    </a:cubicBezTo>
                    <a:cubicBezTo>
                      <a:pt x="45" y="110"/>
                      <a:pt x="36" y="108"/>
                      <a:pt x="28" y="103"/>
                    </a:cubicBezTo>
                    <a:cubicBezTo>
                      <a:pt x="19" y="98"/>
                      <a:pt x="13" y="90"/>
                      <a:pt x="8" y="82"/>
                    </a:cubicBezTo>
                    <a:cubicBezTo>
                      <a:pt x="2" y="73"/>
                      <a:pt x="0" y="65"/>
                      <a:pt x="0" y="55"/>
                    </a:cubicBezTo>
                    <a:cubicBezTo>
                      <a:pt x="0" y="45"/>
                      <a:pt x="2" y="35"/>
                      <a:pt x="8" y="27"/>
                    </a:cubicBezTo>
                    <a:cubicBezTo>
                      <a:pt x="13" y="18"/>
                      <a:pt x="19" y="12"/>
                      <a:pt x="28" y="7"/>
                    </a:cubicBezTo>
                    <a:cubicBezTo>
                      <a:pt x="36" y="2"/>
                      <a:pt x="45" y="0"/>
                      <a:pt x="55" y="0"/>
                    </a:cubicBezTo>
                    <a:cubicBezTo>
                      <a:pt x="65" y="0"/>
                      <a:pt x="74" y="2"/>
                      <a:pt x="83" y="7"/>
                    </a:cubicBezTo>
                    <a:cubicBezTo>
                      <a:pt x="92" y="12"/>
                      <a:pt x="98" y="18"/>
                      <a:pt x="103" y="27"/>
                    </a:cubicBezTo>
                    <a:cubicBezTo>
                      <a:pt x="108" y="35"/>
                      <a:pt x="110" y="45"/>
                      <a:pt x="110" y="55"/>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8" name="Freeform 46"/>
              <p:cNvSpPr>
                <a:spLocks noChangeArrowheads="1"/>
              </p:cNvSpPr>
              <p:nvPr/>
            </p:nvSpPr>
            <p:spPr bwMode="auto">
              <a:xfrm>
                <a:off x="3433715" y="4296377"/>
                <a:ext cx="98425" cy="65087"/>
              </a:xfrm>
              <a:custGeom>
                <a:avLst/>
                <a:gdLst>
                  <a:gd name="T0" fmla="*/ 0 w 274"/>
                  <a:gd name="T1" fmla="*/ 0 h 179"/>
                  <a:gd name="T2" fmla="*/ 273 w 274"/>
                  <a:gd name="T3" fmla="*/ 178 h 179"/>
                  <a:gd name="T4" fmla="*/ 162 w 274"/>
                  <a:gd name="T5" fmla="*/ 0 h 179"/>
                  <a:gd name="T6" fmla="*/ 0 w 274"/>
                  <a:gd name="T7" fmla="*/ 0 h 179"/>
                </a:gdLst>
                <a:ahLst/>
                <a:cxnLst>
                  <a:cxn ang="0">
                    <a:pos x="T0" y="T1"/>
                  </a:cxn>
                  <a:cxn ang="0">
                    <a:pos x="T2" y="T3"/>
                  </a:cxn>
                  <a:cxn ang="0">
                    <a:pos x="T4" y="T5"/>
                  </a:cxn>
                  <a:cxn ang="0">
                    <a:pos x="T6" y="T7"/>
                  </a:cxn>
                </a:cxnLst>
                <a:rect l="0" t="0" r="r" b="b"/>
                <a:pathLst>
                  <a:path w="274" h="179">
                    <a:moveTo>
                      <a:pt x="0" y="0"/>
                    </a:moveTo>
                    <a:cubicBezTo>
                      <a:pt x="63" y="84"/>
                      <a:pt x="160" y="152"/>
                      <a:pt x="273" y="178"/>
                    </a:cubicBezTo>
                    <a:cubicBezTo>
                      <a:pt x="228" y="128"/>
                      <a:pt x="191" y="65"/>
                      <a:pt x="162" y="0"/>
                    </a:cubicBezTo>
                    <a:lnTo>
                      <a:pt x="0" y="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9" name="Freeform 47"/>
              <p:cNvSpPr>
                <a:spLocks noChangeArrowheads="1"/>
              </p:cNvSpPr>
              <p:nvPr/>
            </p:nvSpPr>
            <p:spPr bwMode="auto">
              <a:xfrm>
                <a:off x="3398790" y="4199539"/>
                <a:ext cx="87312" cy="76200"/>
              </a:xfrm>
              <a:custGeom>
                <a:avLst/>
                <a:gdLst>
                  <a:gd name="T0" fmla="*/ 210 w 242"/>
                  <a:gd name="T1" fmla="*/ 71 h 213"/>
                  <a:gd name="T2" fmla="*/ 136 w 242"/>
                  <a:gd name="T3" fmla="*/ 0 h 213"/>
                  <a:gd name="T4" fmla="*/ 0 w 242"/>
                  <a:gd name="T5" fmla="*/ 0 h 213"/>
                  <a:gd name="T6" fmla="*/ 63 w 242"/>
                  <a:gd name="T7" fmla="*/ 212 h 213"/>
                  <a:gd name="T8" fmla="*/ 241 w 242"/>
                  <a:gd name="T9" fmla="*/ 212 h 213"/>
                  <a:gd name="T10" fmla="*/ 210 w 242"/>
                  <a:gd name="T11" fmla="*/ 71 h 213"/>
                </a:gdLst>
                <a:ahLst/>
                <a:cxnLst>
                  <a:cxn ang="0">
                    <a:pos x="T0" y="T1"/>
                  </a:cxn>
                  <a:cxn ang="0">
                    <a:pos x="T2" y="T3"/>
                  </a:cxn>
                  <a:cxn ang="0">
                    <a:pos x="T4" y="T5"/>
                  </a:cxn>
                  <a:cxn ang="0">
                    <a:pos x="T6" y="T7"/>
                  </a:cxn>
                  <a:cxn ang="0">
                    <a:pos x="T8" y="T9"/>
                  </a:cxn>
                  <a:cxn ang="0">
                    <a:pos x="T10" y="T11"/>
                  </a:cxn>
                </a:cxnLst>
                <a:rect l="0" t="0" r="r" b="b"/>
                <a:pathLst>
                  <a:path w="242" h="213">
                    <a:moveTo>
                      <a:pt x="210" y="71"/>
                    </a:moveTo>
                    <a:cubicBezTo>
                      <a:pt x="173" y="63"/>
                      <a:pt x="147" y="34"/>
                      <a:pt x="136" y="0"/>
                    </a:cubicBezTo>
                    <a:lnTo>
                      <a:pt x="0" y="0"/>
                    </a:lnTo>
                    <a:cubicBezTo>
                      <a:pt x="5" y="76"/>
                      <a:pt x="26" y="150"/>
                      <a:pt x="63" y="212"/>
                    </a:cubicBezTo>
                    <a:lnTo>
                      <a:pt x="241" y="212"/>
                    </a:lnTo>
                    <a:cubicBezTo>
                      <a:pt x="225" y="168"/>
                      <a:pt x="218" y="121"/>
                      <a:pt x="210" y="7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0" name="Freeform 48"/>
              <p:cNvSpPr>
                <a:spLocks noChangeArrowheads="1"/>
              </p:cNvSpPr>
              <p:nvPr/>
            </p:nvSpPr>
            <p:spPr bwMode="auto">
              <a:xfrm>
                <a:off x="3411490" y="4083652"/>
                <a:ext cx="15875" cy="15875"/>
              </a:xfrm>
              <a:custGeom>
                <a:avLst/>
                <a:gdLst>
                  <a:gd name="T0" fmla="*/ 21 w 43"/>
                  <a:gd name="T1" fmla="*/ 42 h 43"/>
                  <a:gd name="T2" fmla="*/ 42 w 43"/>
                  <a:gd name="T3" fmla="*/ 21 h 43"/>
                  <a:gd name="T4" fmla="*/ 21 w 43"/>
                  <a:gd name="T5" fmla="*/ 0 h 43"/>
                  <a:gd name="T6" fmla="*/ 0 w 43"/>
                  <a:gd name="T7" fmla="*/ 21 h 43"/>
                  <a:gd name="T8" fmla="*/ 21 w 43"/>
                  <a:gd name="T9" fmla="*/ 42 h 43"/>
                </a:gdLst>
                <a:ahLst/>
                <a:cxnLst>
                  <a:cxn ang="0">
                    <a:pos x="T0" y="T1"/>
                  </a:cxn>
                  <a:cxn ang="0">
                    <a:pos x="T2" y="T3"/>
                  </a:cxn>
                  <a:cxn ang="0">
                    <a:pos x="T4" y="T5"/>
                  </a:cxn>
                  <a:cxn ang="0">
                    <a:pos x="T6" y="T7"/>
                  </a:cxn>
                  <a:cxn ang="0">
                    <a:pos x="T8" y="T9"/>
                  </a:cxn>
                </a:cxnLst>
                <a:rect l="0" t="0" r="r" b="b"/>
                <a:pathLst>
                  <a:path w="43" h="43">
                    <a:moveTo>
                      <a:pt x="21" y="42"/>
                    </a:moveTo>
                    <a:cubicBezTo>
                      <a:pt x="31" y="42"/>
                      <a:pt x="42" y="34"/>
                      <a:pt x="42" y="21"/>
                    </a:cubicBezTo>
                    <a:cubicBezTo>
                      <a:pt x="42" y="10"/>
                      <a:pt x="34" y="0"/>
                      <a:pt x="21" y="0"/>
                    </a:cubicBezTo>
                    <a:cubicBezTo>
                      <a:pt x="10" y="0"/>
                      <a:pt x="0" y="8"/>
                      <a:pt x="0" y="21"/>
                    </a:cubicBezTo>
                    <a:cubicBezTo>
                      <a:pt x="0" y="34"/>
                      <a:pt x="10" y="42"/>
                      <a:pt x="21" y="4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1" name="Freeform 49"/>
              <p:cNvSpPr>
                <a:spLocks noChangeArrowheads="1"/>
              </p:cNvSpPr>
              <p:nvPr/>
            </p:nvSpPr>
            <p:spPr bwMode="auto">
              <a:xfrm>
                <a:off x="3662315" y="4199539"/>
                <a:ext cx="82550" cy="76200"/>
              </a:xfrm>
              <a:custGeom>
                <a:avLst/>
                <a:gdLst>
                  <a:gd name="T0" fmla="*/ 192 w 229"/>
                  <a:gd name="T1" fmla="*/ 0 h 213"/>
                  <a:gd name="T2" fmla="*/ 29 w 229"/>
                  <a:gd name="T3" fmla="*/ 0 h 213"/>
                  <a:gd name="T4" fmla="*/ 0 w 229"/>
                  <a:gd name="T5" fmla="*/ 184 h 213"/>
                  <a:gd name="T6" fmla="*/ 24 w 229"/>
                  <a:gd name="T7" fmla="*/ 212 h 213"/>
                  <a:gd name="T8" fmla="*/ 171 w 229"/>
                  <a:gd name="T9" fmla="*/ 212 h 213"/>
                  <a:gd name="T10" fmla="*/ 228 w 229"/>
                  <a:gd name="T11" fmla="*/ 37 h 213"/>
                  <a:gd name="T12" fmla="*/ 192 w 229"/>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229" h="213">
                    <a:moveTo>
                      <a:pt x="192" y="0"/>
                    </a:moveTo>
                    <a:lnTo>
                      <a:pt x="29" y="0"/>
                    </a:lnTo>
                    <a:cubicBezTo>
                      <a:pt x="27" y="66"/>
                      <a:pt x="16" y="126"/>
                      <a:pt x="0" y="184"/>
                    </a:cubicBezTo>
                    <a:cubicBezTo>
                      <a:pt x="11" y="192"/>
                      <a:pt x="19" y="199"/>
                      <a:pt x="24" y="212"/>
                    </a:cubicBezTo>
                    <a:lnTo>
                      <a:pt x="171" y="212"/>
                    </a:lnTo>
                    <a:cubicBezTo>
                      <a:pt x="202" y="160"/>
                      <a:pt x="221" y="100"/>
                      <a:pt x="228" y="37"/>
                    </a:cubicBezTo>
                    <a:cubicBezTo>
                      <a:pt x="213" y="29"/>
                      <a:pt x="200" y="16"/>
                      <a:pt x="192"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2" name="Freeform 50"/>
              <p:cNvSpPr>
                <a:spLocks noChangeArrowheads="1"/>
              </p:cNvSpPr>
              <p:nvPr/>
            </p:nvSpPr>
            <p:spPr bwMode="auto">
              <a:xfrm>
                <a:off x="3662315" y="4104289"/>
                <a:ext cx="80962" cy="77788"/>
              </a:xfrm>
              <a:custGeom>
                <a:avLst/>
                <a:gdLst>
                  <a:gd name="T0" fmla="*/ 29 w 224"/>
                  <a:gd name="T1" fmla="*/ 0 h 216"/>
                  <a:gd name="T2" fmla="*/ 0 w 224"/>
                  <a:gd name="T3" fmla="*/ 48 h 216"/>
                  <a:gd name="T4" fmla="*/ 24 w 224"/>
                  <a:gd name="T5" fmla="*/ 215 h 216"/>
                  <a:gd name="T6" fmla="*/ 186 w 224"/>
                  <a:gd name="T7" fmla="*/ 215 h 216"/>
                  <a:gd name="T8" fmla="*/ 223 w 224"/>
                  <a:gd name="T9" fmla="*/ 179 h 216"/>
                  <a:gd name="T10" fmla="*/ 165 w 224"/>
                  <a:gd name="T11" fmla="*/ 3 h 216"/>
                  <a:gd name="T12" fmla="*/ 29 w 224"/>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24" h="216">
                    <a:moveTo>
                      <a:pt x="29" y="0"/>
                    </a:moveTo>
                    <a:cubicBezTo>
                      <a:pt x="26" y="19"/>
                      <a:pt x="16" y="34"/>
                      <a:pt x="0" y="48"/>
                    </a:cubicBezTo>
                    <a:cubicBezTo>
                      <a:pt x="13" y="100"/>
                      <a:pt x="24" y="155"/>
                      <a:pt x="24" y="215"/>
                    </a:cubicBezTo>
                    <a:lnTo>
                      <a:pt x="186" y="215"/>
                    </a:lnTo>
                    <a:cubicBezTo>
                      <a:pt x="194" y="200"/>
                      <a:pt x="207" y="186"/>
                      <a:pt x="223" y="179"/>
                    </a:cubicBezTo>
                    <a:cubicBezTo>
                      <a:pt x="215" y="116"/>
                      <a:pt x="194" y="55"/>
                      <a:pt x="165" y="3"/>
                    </a:cubicBezTo>
                    <a:lnTo>
                      <a:pt x="29" y="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3" name="Freeform 51"/>
              <p:cNvSpPr>
                <a:spLocks noChangeArrowheads="1"/>
              </p:cNvSpPr>
              <p:nvPr/>
            </p:nvSpPr>
            <p:spPr bwMode="auto">
              <a:xfrm>
                <a:off x="3636915" y="4277327"/>
                <a:ext cx="19050" cy="19050"/>
              </a:xfrm>
              <a:custGeom>
                <a:avLst/>
                <a:gdLst>
                  <a:gd name="T0" fmla="*/ 53 w 54"/>
                  <a:gd name="T1" fmla="*/ 26 h 54"/>
                  <a:gd name="T2" fmla="*/ 49 w 54"/>
                  <a:gd name="T3" fmla="*/ 39 h 54"/>
                  <a:gd name="T4" fmla="*/ 39 w 54"/>
                  <a:gd name="T5" fmla="*/ 49 h 54"/>
                  <a:gd name="T6" fmla="*/ 26 w 54"/>
                  <a:gd name="T7" fmla="*/ 53 h 54"/>
                  <a:gd name="T8" fmla="*/ 13 w 54"/>
                  <a:gd name="T9" fmla="*/ 49 h 54"/>
                  <a:gd name="T10" fmla="*/ 4 w 54"/>
                  <a:gd name="T11" fmla="*/ 39 h 54"/>
                  <a:gd name="T12" fmla="*/ 0 w 54"/>
                  <a:gd name="T13" fmla="*/ 26 h 54"/>
                  <a:gd name="T14" fmla="*/ 4 w 54"/>
                  <a:gd name="T15" fmla="*/ 13 h 54"/>
                  <a:gd name="T16" fmla="*/ 13 w 54"/>
                  <a:gd name="T17" fmla="*/ 4 h 54"/>
                  <a:gd name="T18" fmla="*/ 26 w 54"/>
                  <a:gd name="T19" fmla="*/ 0 h 54"/>
                  <a:gd name="T20" fmla="*/ 39 w 54"/>
                  <a:gd name="T21" fmla="*/ 4 h 54"/>
                  <a:gd name="T22" fmla="*/ 49 w 54"/>
                  <a:gd name="T23" fmla="*/ 13 h 54"/>
                  <a:gd name="T24" fmla="*/ 53 w 54"/>
                  <a:gd name="T2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4">
                    <a:moveTo>
                      <a:pt x="53" y="26"/>
                    </a:moveTo>
                    <a:cubicBezTo>
                      <a:pt x="53" y="31"/>
                      <a:pt x="51" y="34"/>
                      <a:pt x="49" y="39"/>
                    </a:cubicBezTo>
                    <a:cubicBezTo>
                      <a:pt x="46" y="43"/>
                      <a:pt x="43" y="47"/>
                      <a:pt x="39" y="49"/>
                    </a:cubicBezTo>
                    <a:cubicBezTo>
                      <a:pt x="34" y="51"/>
                      <a:pt x="30" y="53"/>
                      <a:pt x="26" y="53"/>
                    </a:cubicBezTo>
                    <a:cubicBezTo>
                      <a:pt x="21" y="53"/>
                      <a:pt x="17" y="51"/>
                      <a:pt x="13" y="49"/>
                    </a:cubicBezTo>
                    <a:cubicBezTo>
                      <a:pt x="9" y="47"/>
                      <a:pt x="6" y="43"/>
                      <a:pt x="4" y="39"/>
                    </a:cubicBezTo>
                    <a:cubicBezTo>
                      <a:pt x="1" y="34"/>
                      <a:pt x="0" y="31"/>
                      <a:pt x="0" y="26"/>
                    </a:cubicBezTo>
                    <a:cubicBezTo>
                      <a:pt x="0" y="21"/>
                      <a:pt x="1" y="17"/>
                      <a:pt x="4" y="13"/>
                    </a:cubicBezTo>
                    <a:cubicBezTo>
                      <a:pt x="6" y="9"/>
                      <a:pt x="9" y="6"/>
                      <a:pt x="13" y="4"/>
                    </a:cubicBezTo>
                    <a:cubicBezTo>
                      <a:pt x="17" y="1"/>
                      <a:pt x="22" y="0"/>
                      <a:pt x="26" y="0"/>
                    </a:cubicBezTo>
                    <a:cubicBezTo>
                      <a:pt x="31" y="0"/>
                      <a:pt x="34" y="1"/>
                      <a:pt x="39" y="4"/>
                    </a:cubicBezTo>
                    <a:cubicBezTo>
                      <a:pt x="43" y="6"/>
                      <a:pt x="46" y="9"/>
                      <a:pt x="49" y="13"/>
                    </a:cubicBezTo>
                    <a:cubicBezTo>
                      <a:pt x="51" y="17"/>
                      <a:pt x="53" y="21"/>
                      <a:pt x="53" y="26"/>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4" name="Freeform 52"/>
              <p:cNvSpPr>
                <a:spLocks noChangeArrowheads="1"/>
              </p:cNvSpPr>
              <p:nvPr/>
            </p:nvSpPr>
            <p:spPr bwMode="auto">
              <a:xfrm>
                <a:off x="3744865" y="4182077"/>
                <a:ext cx="17462" cy="17462"/>
              </a:xfrm>
              <a:custGeom>
                <a:avLst/>
                <a:gdLst>
                  <a:gd name="T0" fmla="*/ 47 w 48"/>
                  <a:gd name="T1" fmla="*/ 24 h 49"/>
                  <a:gd name="T2" fmla="*/ 44 w 48"/>
                  <a:gd name="T3" fmla="*/ 36 h 49"/>
                  <a:gd name="T4" fmla="*/ 35 w 48"/>
                  <a:gd name="T5" fmla="*/ 44 h 49"/>
                  <a:gd name="T6" fmla="*/ 24 w 48"/>
                  <a:gd name="T7" fmla="*/ 48 h 49"/>
                  <a:gd name="T8" fmla="*/ 12 w 48"/>
                  <a:gd name="T9" fmla="*/ 44 h 49"/>
                  <a:gd name="T10" fmla="*/ 3 w 48"/>
                  <a:gd name="T11" fmla="*/ 36 h 49"/>
                  <a:gd name="T12" fmla="*/ 0 w 48"/>
                  <a:gd name="T13" fmla="*/ 24 h 49"/>
                  <a:gd name="T14" fmla="*/ 3 w 48"/>
                  <a:gd name="T15" fmla="*/ 12 h 49"/>
                  <a:gd name="T16" fmla="*/ 12 w 48"/>
                  <a:gd name="T17" fmla="*/ 3 h 49"/>
                  <a:gd name="T18" fmla="*/ 24 w 48"/>
                  <a:gd name="T19" fmla="*/ 0 h 49"/>
                  <a:gd name="T20" fmla="*/ 35 w 48"/>
                  <a:gd name="T21" fmla="*/ 3 h 49"/>
                  <a:gd name="T22" fmla="*/ 44 w 48"/>
                  <a:gd name="T23" fmla="*/ 12 h 49"/>
                  <a:gd name="T24" fmla="*/ 47 w 48"/>
                  <a:gd name="T2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9">
                    <a:moveTo>
                      <a:pt x="47" y="24"/>
                    </a:moveTo>
                    <a:cubicBezTo>
                      <a:pt x="47" y="28"/>
                      <a:pt x="46" y="32"/>
                      <a:pt x="44" y="36"/>
                    </a:cubicBezTo>
                    <a:cubicBezTo>
                      <a:pt x="42" y="39"/>
                      <a:pt x="38" y="41"/>
                      <a:pt x="35" y="44"/>
                    </a:cubicBezTo>
                    <a:cubicBezTo>
                      <a:pt x="31" y="46"/>
                      <a:pt x="28" y="48"/>
                      <a:pt x="24" y="48"/>
                    </a:cubicBezTo>
                    <a:cubicBezTo>
                      <a:pt x="19" y="48"/>
                      <a:pt x="16" y="46"/>
                      <a:pt x="12" y="44"/>
                    </a:cubicBezTo>
                    <a:cubicBezTo>
                      <a:pt x="8" y="41"/>
                      <a:pt x="5" y="39"/>
                      <a:pt x="3" y="36"/>
                    </a:cubicBezTo>
                    <a:cubicBezTo>
                      <a:pt x="1" y="32"/>
                      <a:pt x="0" y="28"/>
                      <a:pt x="0" y="24"/>
                    </a:cubicBezTo>
                    <a:cubicBezTo>
                      <a:pt x="0" y="20"/>
                      <a:pt x="1" y="16"/>
                      <a:pt x="3" y="12"/>
                    </a:cubicBezTo>
                    <a:cubicBezTo>
                      <a:pt x="5" y="8"/>
                      <a:pt x="8" y="5"/>
                      <a:pt x="12" y="3"/>
                    </a:cubicBezTo>
                    <a:cubicBezTo>
                      <a:pt x="16" y="0"/>
                      <a:pt x="19" y="0"/>
                      <a:pt x="24" y="0"/>
                    </a:cubicBezTo>
                    <a:cubicBezTo>
                      <a:pt x="28" y="0"/>
                      <a:pt x="31" y="0"/>
                      <a:pt x="35" y="3"/>
                    </a:cubicBezTo>
                    <a:cubicBezTo>
                      <a:pt x="38" y="5"/>
                      <a:pt x="42" y="8"/>
                      <a:pt x="44" y="12"/>
                    </a:cubicBezTo>
                    <a:cubicBezTo>
                      <a:pt x="46" y="16"/>
                      <a:pt x="47" y="20"/>
                      <a:pt x="47" y="2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5" name="Freeform 53"/>
              <p:cNvSpPr>
                <a:spLocks noChangeArrowheads="1"/>
              </p:cNvSpPr>
              <p:nvPr/>
            </p:nvSpPr>
            <p:spPr bwMode="auto">
              <a:xfrm>
                <a:off x="3611515" y="4296377"/>
                <a:ext cx="98425" cy="65087"/>
              </a:xfrm>
              <a:custGeom>
                <a:avLst/>
                <a:gdLst>
                  <a:gd name="T0" fmla="*/ 97 w 274"/>
                  <a:gd name="T1" fmla="*/ 47 h 179"/>
                  <a:gd name="T2" fmla="*/ 90 w 274"/>
                  <a:gd name="T3" fmla="*/ 44 h 179"/>
                  <a:gd name="T4" fmla="*/ 0 w 274"/>
                  <a:gd name="T5" fmla="*/ 178 h 179"/>
                  <a:gd name="T6" fmla="*/ 273 w 274"/>
                  <a:gd name="T7" fmla="*/ 0 h 179"/>
                  <a:gd name="T8" fmla="*/ 160 w 274"/>
                  <a:gd name="T9" fmla="*/ 0 h 179"/>
                  <a:gd name="T10" fmla="*/ 97 w 274"/>
                  <a:gd name="T11" fmla="*/ 47 h 179"/>
                </a:gdLst>
                <a:ahLst/>
                <a:cxnLst>
                  <a:cxn ang="0">
                    <a:pos x="T0" y="T1"/>
                  </a:cxn>
                  <a:cxn ang="0">
                    <a:pos x="T2" y="T3"/>
                  </a:cxn>
                  <a:cxn ang="0">
                    <a:pos x="T4" y="T5"/>
                  </a:cxn>
                  <a:cxn ang="0">
                    <a:pos x="T6" y="T7"/>
                  </a:cxn>
                  <a:cxn ang="0">
                    <a:pos x="T8" y="T9"/>
                  </a:cxn>
                  <a:cxn ang="0">
                    <a:pos x="T10" y="T11"/>
                  </a:cxn>
                </a:cxnLst>
                <a:rect l="0" t="0" r="r" b="b"/>
                <a:pathLst>
                  <a:path w="274" h="179">
                    <a:moveTo>
                      <a:pt x="97" y="47"/>
                    </a:moveTo>
                    <a:cubicBezTo>
                      <a:pt x="95" y="47"/>
                      <a:pt x="92" y="47"/>
                      <a:pt x="90" y="44"/>
                    </a:cubicBezTo>
                    <a:cubicBezTo>
                      <a:pt x="66" y="94"/>
                      <a:pt x="34" y="139"/>
                      <a:pt x="0" y="178"/>
                    </a:cubicBezTo>
                    <a:cubicBezTo>
                      <a:pt x="113" y="152"/>
                      <a:pt x="210" y="84"/>
                      <a:pt x="273" y="0"/>
                    </a:cubicBezTo>
                    <a:lnTo>
                      <a:pt x="160" y="0"/>
                    </a:lnTo>
                    <a:cubicBezTo>
                      <a:pt x="152" y="26"/>
                      <a:pt x="126" y="47"/>
                      <a:pt x="97" y="47"/>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6" name="Freeform 54"/>
              <p:cNvSpPr>
                <a:spLocks noChangeArrowheads="1"/>
              </p:cNvSpPr>
              <p:nvPr/>
            </p:nvSpPr>
            <p:spPr bwMode="auto">
              <a:xfrm>
                <a:off x="3301952" y="3920139"/>
                <a:ext cx="542925" cy="541338"/>
              </a:xfrm>
              <a:custGeom>
                <a:avLst/>
                <a:gdLst>
                  <a:gd name="T0" fmla="*/ 752 w 1508"/>
                  <a:gd name="T1" fmla="*/ 0 h 1505"/>
                  <a:gd name="T2" fmla="*/ 0 w 1508"/>
                  <a:gd name="T3" fmla="*/ 752 h 1505"/>
                  <a:gd name="T4" fmla="*/ 752 w 1508"/>
                  <a:gd name="T5" fmla="*/ 1504 h 1505"/>
                  <a:gd name="T6" fmla="*/ 1505 w 1508"/>
                  <a:gd name="T7" fmla="*/ 752 h 1505"/>
                  <a:gd name="T8" fmla="*/ 752 w 1508"/>
                  <a:gd name="T9" fmla="*/ 0 h 1505"/>
                  <a:gd name="T10" fmla="*/ 1284 w 1508"/>
                  <a:gd name="T11" fmla="*/ 812 h 1505"/>
                  <a:gd name="T12" fmla="*/ 755 w 1508"/>
                  <a:gd name="T13" fmla="*/ 1287 h 1505"/>
                  <a:gd name="T14" fmla="*/ 220 w 1508"/>
                  <a:gd name="T15" fmla="*/ 752 h 1505"/>
                  <a:gd name="T16" fmla="*/ 275 w 1508"/>
                  <a:gd name="T17" fmla="*/ 516 h 1505"/>
                  <a:gd name="T18" fmla="*/ 262 w 1508"/>
                  <a:gd name="T19" fmla="*/ 479 h 1505"/>
                  <a:gd name="T20" fmla="*/ 325 w 1508"/>
                  <a:gd name="T21" fmla="*/ 416 h 1505"/>
                  <a:gd name="T22" fmla="*/ 338 w 1508"/>
                  <a:gd name="T23" fmla="*/ 419 h 1505"/>
                  <a:gd name="T24" fmla="*/ 755 w 1508"/>
                  <a:gd name="T25" fmla="*/ 217 h 1505"/>
                  <a:gd name="T26" fmla="*/ 1284 w 1508"/>
                  <a:gd name="T27" fmla="*/ 692 h 1505"/>
                  <a:gd name="T28" fmla="*/ 1324 w 1508"/>
                  <a:gd name="T29" fmla="*/ 752 h 1505"/>
                  <a:gd name="T30" fmla="*/ 1284 w 1508"/>
                  <a:gd name="T31" fmla="*/ 812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8" h="1505">
                    <a:moveTo>
                      <a:pt x="752" y="0"/>
                    </a:moveTo>
                    <a:cubicBezTo>
                      <a:pt x="335" y="0"/>
                      <a:pt x="0" y="338"/>
                      <a:pt x="0" y="752"/>
                    </a:cubicBezTo>
                    <a:cubicBezTo>
                      <a:pt x="0" y="1169"/>
                      <a:pt x="338" y="1504"/>
                      <a:pt x="752" y="1504"/>
                    </a:cubicBezTo>
                    <a:cubicBezTo>
                      <a:pt x="1169" y="1504"/>
                      <a:pt x="1505" y="1166"/>
                      <a:pt x="1505" y="752"/>
                    </a:cubicBezTo>
                    <a:cubicBezTo>
                      <a:pt x="1507" y="335"/>
                      <a:pt x="1169" y="0"/>
                      <a:pt x="752" y="0"/>
                    </a:cubicBezTo>
                    <a:close/>
                    <a:moveTo>
                      <a:pt x="1284" y="812"/>
                    </a:moveTo>
                    <a:cubicBezTo>
                      <a:pt x="1256" y="1080"/>
                      <a:pt x="1030" y="1287"/>
                      <a:pt x="755" y="1287"/>
                    </a:cubicBezTo>
                    <a:cubicBezTo>
                      <a:pt x="459" y="1287"/>
                      <a:pt x="220" y="1048"/>
                      <a:pt x="220" y="752"/>
                    </a:cubicBezTo>
                    <a:cubicBezTo>
                      <a:pt x="220" y="668"/>
                      <a:pt x="241" y="587"/>
                      <a:pt x="275" y="516"/>
                    </a:cubicBezTo>
                    <a:cubicBezTo>
                      <a:pt x="267" y="505"/>
                      <a:pt x="262" y="492"/>
                      <a:pt x="262" y="479"/>
                    </a:cubicBezTo>
                    <a:cubicBezTo>
                      <a:pt x="262" y="445"/>
                      <a:pt x="291" y="416"/>
                      <a:pt x="325" y="416"/>
                    </a:cubicBezTo>
                    <a:cubicBezTo>
                      <a:pt x="330" y="416"/>
                      <a:pt x="333" y="419"/>
                      <a:pt x="338" y="419"/>
                    </a:cubicBezTo>
                    <a:cubicBezTo>
                      <a:pt x="435" y="298"/>
                      <a:pt x="585" y="217"/>
                      <a:pt x="755" y="217"/>
                    </a:cubicBezTo>
                    <a:cubicBezTo>
                      <a:pt x="1030" y="217"/>
                      <a:pt x="1256" y="424"/>
                      <a:pt x="1284" y="692"/>
                    </a:cubicBezTo>
                    <a:cubicBezTo>
                      <a:pt x="1308" y="702"/>
                      <a:pt x="1324" y="726"/>
                      <a:pt x="1324" y="752"/>
                    </a:cubicBezTo>
                    <a:cubicBezTo>
                      <a:pt x="1321" y="778"/>
                      <a:pt x="1305" y="802"/>
                      <a:pt x="1284" y="812"/>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7" name="Freeform 55"/>
              <p:cNvSpPr>
                <a:spLocks noChangeArrowheads="1"/>
              </p:cNvSpPr>
              <p:nvPr/>
            </p:nvSpPr>
            <p:spPr bwMode="auto">
              <a:xfrm>
                <a:off x="3581352" y="4016977"/>
                <a:ext cx="46038" cy="69850"/>
              </a:xfrm>
              <a:custGeom>
                <a:avLst/>
                <a:gdLst>
                  <a:gd name="T0" fmla="*/ 129 w 130"/>
                  <a:gd name="T1" fmla="*/ 173 h 192"/>
                  <a:gd name="T2" fmla="*/ 0 w 130"/>
                  <a:gd name="T3" fmla="*/ 0 h 192"/>
                  <a:gd name="T4" fmla="*/ 0 w 130"/>
                  <a:gd name="T5" fmla="*/ 191 h 192"/>
                  <a:gd name="T6" fmla="*/ 116 w 130"/>
                  <a:gd name="T7" fmla="*/ 191 h 192"/>
                  <a:gd name="T8" fmla="*/ 129 w 130"/>
                  <a:gd name="T9" fmla="*/ 173 h 192"/>
                </a:gdLst>
                <a:ahLst/>
                <a:cxnLst>
                  <a:cxn ang="0">
                    <a:pos x="T0" y="T1"/>
                  </a:cxn>
                  <a:cxn ang="0">
                    <a:pos x="T2" y="T3"/>
                  </a:cxn>
                  <a:cxn ang="0">
                    <a:pos x="T4" y="T5"/>
                  </a:cxn>
                  <a:cxn ang="0">
                    <a:pos x="T6" y="T7"/>
                  </a:cxn>
                  <a:cxn ang="0">
                    <a:pos x="T8" y="T9"/>
                  </a:cxn>
                </a:cxnLst>
                <a:rect l="0" t="0" r="r" b="b"/>
                <a:pathLst>
                  <a:path w="130" h="192">
                    <a:moveTo>
                      <a:pt x="129" y="173"/>
                    </a:moveTo>
                    <a:cubicBezTo>
                      <a:pt x="95" y="104"/>
                      <a:pt x="50" y="47"/>
                      <a:pt x="0" y="0"/>
                    </a:cubicBezTo>
                    <a:lnTo>
                      <a:pt x="0" y="191"/>
                    </a:lnTo>
                    <a:lnTo>
                      <a:pt x="116" y="191"/>
                    </a:lnTo>
                    <a:cubicBezTo>
                      <a:pt x="118" y="183"/>
                      <a:pt x="124" y="178"/>
                      <a:pt x="129" y="17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8" name="Freeform 56"/>
              <p:cNvSpPr>
                <a:spLocks noChangeArrowheads="1"/>
              </p:cNvSpPr>
              <p:nvPr/>
            </p:nvSpPr>
            <p:spPr bwMode="auto">
              <a:xfrm>
                <a:off x="3581352" y="4296377"/>
                <a:ext cx="46038" cy="69850"/>
              </a:xfrm>
              <a:custGeom>
                <a:avLst/>
                <a:gdLst>
                  <a:gd name="T0" fmla="*/ 116 w 130"/>
                  <a:gd name="T1" fmla="*/ 0 h 192"/>
                  <a:gd name="T2" fmla="*/ 0 w 130"/>
                  <a:gd name="T3" fmla="*/ 0 h 192"/>
                  <a:gd name="T4" fmla="*/ 0 w 130"/>
                  <a:gd name="T5" fmla="*/ 191 h 192"/>
                  <a:gd name="T6" fmla="*/ 129 w 130"/>
                  <a:gd name="T7" fmla="*/ 21 h 192"/>
                  <a:gd name="T8" fmla="*/ 116 w 130"/>
                  <a:gd name="T9" fmla="*/ 0 h 192"/>
                </a:gdLst>
                <a:ahLst/>
                <a:cxnLst>
                  <a:cxn ang="0">
                    <a:pos x="T0" y="T1"/>
                  </a:cxn>
                  <a:cxn ang="0">
                    <a:pos x="T2" y="T3"/>
                  </a:cxn>
                  <a:cxn ang="0">
                    <a:pos x="T4" y="T5"/>
                  </a:cxn>
                  <a:cxn ang="0">
                    <a:pos x="T6" y="T7"/>
                  </a:cxn>
                  <a:cxn ang="0">
                    <a:pos x="T8" y="T9"/>
                  </a:cxn>
                </a:cxnLst>
                <a:rect l="0" t="0" r="r" b="b"/>
                <a:pathLst>
                  <a:path w="130" h="192">
                    <a:moveTo>
                      <a:pt x="116" y="0"/>
                    </a:moveTo>
                    <a:lnTo>
                      <a:pt x="0" y="0"/>
                    </a:lnTo>
                    <a:lnTo>
                      <a:pt x="0" y="191"/>
                    </a:lnTo>
                    <a:cubicBezTo>
                      <a:pt x="50" y="147"/>
                      <a:pt x="95" y="86"/>
                      <a:pt x="129" y="21"/>
                    </a:cubicBezTo>
                    <a:cubicBezTo>
                      <a:pt x="124" y="16"/>
                      <a:pt x="118" y="8"/>
                      <a:pt x="116"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9" name="Freeform 57"/>
              <p:cNvSpPr>
                <a:spLocks noChangeArrowheads="1"/>
              </p:cNvSpPr>
              <p:nvPr/>
            </p:nvSpPr>
            <p:spPr bwMode="auto">
              <a:xfrm>
                <a:off x="3581352" y="4104289"/>
                <a:ext cx="73025" cy="76200"/>
              </a:xfrm>
              <a:custGeom>
                <a:avLst/>
                <a:gdLst>
                  <a:gd name="T0" fmla="*/ 176 w 201"/>
                  <a:gd name="T1" fmla="*/ 63 h 213"/>
                  <a:gd name="T2" fmla="*/ 105 w 201"/>
                  <a:gd name="T3" fmla="*/ 0 h 213"/>
                  <a:gd name="T4" fmla="*/ 0 w 201"/>
                  <a:gd name="T5" fmla="*/ 0 h 213"/>
                  <a:gd name="T6" fmla="*/ 0 w 201"/>
                  <a:gd name="T7" fmla="*/ 212 h 213"/>
                  <a:gd name="T8" fmla="*/ 200 w 201"/>
                  <a:gd name="T9" fmla="*/ 212 h 213"/>
                  <a:gd name="T10" fmla="*/ 176 w 201"/>
                  <a:gd name="T11" fmla="*/ 63 h 213"/>
                </a:gdLst>
                <a:ahLst/>
                <a:cxnLst>
                  <a:cxn ang="0">
                    <a:pos x="T0" y="T1"/>
                  </a:cxn>
                  <a:cxn ang="0">
                    <a:pos x="T2" y="T3"/>
                  </a:cxn>
                  <a:cxn ang="0">
                    <a:pos x="T4" y="T5"/>
                  </a:cxn>
                  <a:cxn ang="0">
                    <a:pos x="T6" y="T7"/>
                  </a:cxn>
                  <a:cxn ang="0">
                    <a:pos x="T8" y="T9"/>
                  </a:cxn>
                  <a:cxn ang="0">
                    <a:pos x="T10" y="T11"/>
                  </a:cxn>
                </a:cxnLst>
                <a:rect l="0" t="0" r="r" b="b"/>
                <a:pathLst>
                  <a:path w="201" h="213">
                    <a:moveTo>
                      <a:pt x="176" y="63"/>
                    </a:moveTo>
                    <a:cubicBezTo>
                      <a:pt x="139" y="60"/>
                      <a:pt x="111" y="34"/>
                      <a:pt x="105" y="0"/>
                    </a:cubicBezTo>
                    <a:lnTo>
                      <a:pt x="0" y="0"/>
                    </a:lnTo>
                    <a:lnTo>
                      <a:pt x="0" y="212"/>
                    </a:lnTo>
                    <a:lnTo>
                      <a:pt x="200" y="212"/>
                    </a:lnTo>
                    <a:cubicBezTo>
                      <a:pt x="197" y="162"/>
                      <a:pt x="189" y="112"/>
                      <a:pt x="176" y="6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00" name="Freeform 58"/>
              <p:cNvSpPr>
                <a:spLocks noChangeArrowheads="1"/>
              </p:cNvSpPr>
              <p:nvPr/>
            </p:nvSpPr>
            <p:spPr bwMode="auto">
              <a:xfrm>
                <a:off x="3581352" y="4199539"/>
                <a:ext cx="73025" cy="76200"/>
              </a:xfrm>
              <a:custGeom>
                <a:avLst/>
                <a:gdLst>
                  <a:gd name="T0" fmla="*/ 171 w 201"/>
                  <a:gd name="T1" fmla="*/ 171 h 213"/>
                  <a:gd name="T2" fmla="*/ 200 w 201"/>
                  <a:gd name="T3" fmla="*/ 0 h 213"/>
                  <a:gd name="T4" fmla="*/ 0 w 201"/>
                  <a:gd name="T5" fmla="*/ 0 h 213"/>
                  <a:gd name="T6" fmla="*/ 0 w 201"/>
                  <a:gd name="T7" fmla="*/ 212 h 213"/>
                  <a:gd name="T8" fmla="*/ 116 w 201"/>
                  <a:gd name="T9" fmla="*/ 212 h 213"/>
                  <a:gd name="T10" fmla="*/ 171 w 201"/>
                  <a:gd name="T11" fmla="*/ 171 h 213"/>
                </a:gdLst>
                <a:ahLst/>
                <a:cxnLst>
                  <a:cxn ang="0">
                    <a:pos x="T0" y="T1"/>
                  </a:cxn>
                  <a:cxn ang="0">
                    <a:pos x="T2" y="T3"/>
                  </a:cxn>
                  <a:cxn ang="0">
                    <a:pos x="T4" y="T5"/>
                  </a:cxn>
                  <a:cxn ang="0">
                    <a:pos x="T6" y="T7"/>
                  </a:cxn>
                  <a:cxn ang="0">
                    <a:pos x="T8" y="T9"/>
                  </a:cxn>
                  <a:cxn ang="0">
                    <a:pos x="T10" y="T11"/>
                  </a:cxn>
                </a:cxnLst>
                <a:rect l="0" t="0" r="r" b="b"/>
                <a:pathLst>
                  <a:path w="201" h="213">
                    <a:moveTo>
                      <a:pt x="171" y="171"/>
                    </a:moveTo>
                    <a:cubicBezTo>
                      <a:pt x="187" y="115"/>
                      <a:pt x="197" y="58"/>
                      <a:pt x="200" y="0"/>
                    </a:cubicBezTo>
                    <a:lnTo>
                      <a:pt x="0" y="0"/>
                    </a:lnTo>
                    <a:lnTo>
                      <a:pt x="0" y="212"/>
                    </a:lnTo>
                    <a:lnTo>
                      <a:pt x="116" y="212"/>
                    </a:lnTo>
                    <a:cubicBezTo>
                      <a:pt x="126" y="192"/>
                      <a:pt x="147" y="173"/>
                      <a:pt x="171" y="17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grpSp>
      </p:grpSp>
      <p:sp>
        <p:nvSpPr>
          <p:cNvPr id="110" name="TextBox 109"/>
          <p:cNvSpPr txBox="1"/>
          <p:nvPr/>
        </p:nvSpPr>
        <p:spPr>
          <a:xfrm>
            <a:off x="2504361" y="3559683"/>
            <a:ext cx="1975104" cy="994919"/>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CLOUD AT CUSTOMER</a:t>
            </a:r>
          </a:p>
          <a:p>
            <a:pPr>
              <a:defRPr/>
            </a:pPr>
            <a:r>
              <a:rPr lang="en-US" sz="1050" b="1" kern="0" dirty="0" err="1">
                <a:solidFill>
                  <a:srgbClr val="58595B"/>
                </a:solidFill>
                <a:latin typeface="Calibri"/>
              </a:rPr>
              <a:t>Exadata</a:t>
            </a:r>
            <a:r>
              <a:rPr lang="en-US" sz="1050" b="1" kern="0" dirty="0">
                <a:solidFill>
                  <a:srgbClr val="58595B"/>
                </a:solidFill>
                <a:latin typeface="Calibri"/>
              </a:rPr>
              <a:t>, Big Data</a:t>
            </a:r>
            <a:endParaRPr lang="en-US" sz="825" b="1" kern="0" dirty="0">
              <a:solidFill>
                <a:srgbClr val="58595B"/>
              </a:solidFill>
              <a:latin typeface="Calibri"/>
            </a:endParaRPr>
          </a:p>
        </p:txBody>
      </p:sp>
      <p:sp>
        <p:nvSpPr>
          <p:cNvPr id="111" name="Rectangle 110"/>
          <p:cNvSpPr/>
          <p:nvPr/>
        </p:nvSpPr>
        <p:spPr>
          <a:xfrm>
            <a:off x="3098811" y="4023466"/>
            <a:ext cx="1380655" cy="71558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On-premises cloud</a:t>
            </a:r>
            <a:br>
              <a:rPr lang="en-US" sz="900" kern="0" dirty="0">
                <a:solidFill>
                  <a:srgbClr val="000000">
                    <a:lumMod val="75000"/>
                  </a:srgbClr>
                </a:solidFill>
                <a:latin typeface="Calibri"/>
              </a:rPr>
            </a:br>
            <a:r>
              <a:rPr lang="en-US" sz="900" kern="0" dirty="0">
                <a:solidFill>
                  <a:srgbClr val="000000">
                    <a:lumMod val="75000"/>
                  </a:srgbClr>
                </a:solidFill>
                <a:latin typeface="Calibri"/>
              </a:rPr>
              <a:t>infrastructure / analytics / Exadata service, managed by Oracle, pay as you go</a:t>
            </a:r>
          </a:p>
        </p:txBody>
      </p:sp>
      <p:sp>
        <p:nvSpPr>
          <p:cNvPr id="113" name="TextBox 112"/>
          <p:cNvSpPr txBox="1"/>
          <p:nvPr/>
        </p:nvSpPr>
        <p:spPr>
          <a:xfrm>
            <a:off x="400050" y="3559683"/>
            <a:ext cx="1975104" cy="1000088"/>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RAVELLO</a:t>
            </a:r>
          </a:p>
          <a:p>
            <a:pPr>
              <a:defRPr/>
            </a:pPr>
            <a:r>
              <a:rPr lang="en-US" sz="1050" b="1" kern="0" dirty="0">
                <a:solidFill>
                  <a:srgbClr val="58595B"/>
                </a:solidFill>
                <a:latin typeface="Calibri"/>
              </a:rPr>
              <a:t>Migrate VMware or KVM</a:t>
            </a:r>
          </a:p>
        </p:txBody>
      </p:sp>
      <p:sp>
        <p:nvSpPr>
          <p:cNvPr id="114" name="Rectangle 113"/>
          <p:cNvSpPr/>
          <p:nvPr/>
        </p:nvSpPr>
        <p:spPr>
          <a:xfrm>
            <a:off x="961888" y="4023465"/>
            <a:ext cx="1406007" cy="466281"/>
          </a:xfrm>
          <a:prstGeom prst="rect">
            <a:avLst/>
          </a:prstGeom>
        </p:spPr>
        <p:txBody>
          <a:bodyPr wrap="square">
            <a:spAutoFit/>
          </a:bodyPr>
          <a:lstStyle/>
          <a:p>
            <a:pPr marL="0" lvl="1">
              <a:lnSpc>
                <a:spcPct val="90000"/>
              </a:lnSpc>
              <a:defRPr/>
            </a:pPr>
            <a:r>
              <a:rPr lang="en-US" sz="900" kern="0" dirty="0">
                <a:solidFill>
                  <a:srgbClr val="000000">
                    <a:lumMod val="75000"/>
                  </a:srgbClr>
                </a:solidFill>
                <a:latin typeface="Calibri"/>
              </a:rPr>
              <a:t>Move VM environments to managed cloud service, retain existing networking</a:t>
            </a:r>
          </a:p>
        </p:txBody>
      </p:sp>
      <p:sp>
        <p:nvSpPr>
          <p:cNvPr id="120" name="TextBox 119"/>
          <p:cNvSpPr txBox="1"/>
          <p:nvPr/>
        </p:nvSpPr>
        <p:spPr>
          <a:xfrm>
            <a:off x="4615931" y="3557778"/>
            <a:ext cx="1975104" cy="1001717"/>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DATA MOVEMENT</a:t>
            </a:r>
          </a:p>
          <a:p>
            <a:pPr>
              <a:defRPr/>
            </a:pPr>
            <a:r>
              <a:rPr lang="en-US" sz="1050" b="1" kern="0" dirty="0">
                <a:solidFill>
                  <a:srgbClr val="58595B"/>
                </a:solidFill>
                <a:latin typeface="Calibri"/>
              </a:rPr>
              <a:t>Storage Gateway, Data Transfer</a:t>
            </a:r>
          </a:p>
        </p:txBody>
      </p:sp>
      <p:sp>
        <p:nvSpPr>
          <p:cNvPr id="121" name="Rectangle 120"/>
          <p:cNvSpPr/>
          <p:nvPr/>
        </p:nvSpPr>
        <p:spPr>
          <a:xfrm>
            <a:off x="5205241" y="4023465"/>
            <a:ext cx="1360871" cy="59093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File to object cloud Storage Gateway, Data Transfer Appliance for large scale ingest</a:t>
            </a:r>
          </a:p>
        </p:txBody>
      </p:sp>
      <p:grpSp>
        <p:nvGrpSpPr>
          <p:cNvPr id="173" name="Group 172"/>
          <p:cNvGrpSpPr/>
          <p:nvPr/>
        </p:nvGrpSpPr>
        <p:grpSpPr>
          <a:xfrm>
            <a:off x="4735978" y="4029308"/>
            <a:ext cx="437209" cy="476372"/>
            <a:chOff x="598905" y="5138148"/>
            <a:chExt cx="582945" cy="635162"/>
          </a:xfrm>
        </p:grpSpPr>
        <p:sp>
          <p:nvSpPr>
            <p:cNvPr id="174" name="Rectangle 173"/>
            <p:cNvSpPr/>
            <p:nvPr/>
          </p:nvSpPr>
          <p:spPr>
            <a:xfrm>
              <a:off x="598905" y="513814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175" name="Freeform 14"/>
            <p:cNvSpPr>
              <a:spLocks noChangeArrowheads="1"/>
            </p:cNvSpPr>
            <p:nvPr/>
          </p:nvSpPr>
          <p:spPr bwMode="auto">
            <a:xfrm>
              <a:off x="669812" y="5232021"/>
              <a:ext cx="448739" cy="447427"/>
            </a:xfrm>
            <a:custGeom>
              <a:avLst/>
              <a:gdLst>
                <a:gd name="T0" fmla="*/ 753 w 1506"/>
                <a:gd name="T1" fmla="*/ 0 h 1505"/>
                <a:gd name="T2" fmla="*/ 0 w 1506"/>
                <a:gd name="T3" fmla="*/ 752 h 1505"/>
                <a:gd name="T4" fmla="*/ 753 w 1506"/>
                <a:gd name="T5" fmla="*/ 1504 h 1505"/>
                <a:gd name="T6" fmla="*/ 1505 w 1506"/>
                <a:gd name="T7" fmla="*/ 752 h 1505"/>
                <a:gd name="T8" fmla="*/ 753 w 1506"/>
                <a:gd name="T9" fmla="*/ 0 h 1505"/>
                <a:gd name="T10" fmla="*/ 1104 w 1506"/>
                <a:gd name="T11" fmla="*/ 1030 h 1505"/>
                <a:gd name="T12" fmla="*/ 782 w 1506"/>
                <a:gd name="T13" fmla="*/ 1030 h 1505"/>
                <a:gd name="T14" fmla="*/ 782 w 1506"/>
                <a:gd name="T15" fmla="*/ 791 h 1505"/>
                <a:gd name="T16" fmla="*/ 858 w 1506"/>
                <a:gd name="T17" fmla="*/ 873 h 1505"/>
                <a:gd name="T18" fmla="*/ 897 w 1506"/>
                <a:gd name="T19" fmla="*/ 836 h 1505"/>
                <a:gd name="T20" fmla="*/ 753 w 1506"/>
                <a:gd name="T21" fmla="*/ 681 h 1505"/>
                <a:gd name="T22" fmla="*/ 609 w 1506"/>
                <a:gd name="T23" fmla="*/ 836 h 1505"/>
                <a:gd name="T24" fmla="*/ 648 w 1506"/>
                <a:gd name="T25" fmla="*/ 873 h 1505"/>
                <a:gd name="T26" fmla="*/ 724 w 1506"/>
                <a:gd name="T27" fmla="*/ 791 h 1505"/>
                <a:gd name="T28" fmla="*/ 724 w 1506"/>
                <a:gd name="T29" fmla="*/ 1030 h 1505"/>
                <a:gd name="T30" fmla="*/ 428 w 1506"/>
                <a:gd name="T31" fmla="*/ 1030 h 1505"/>
                <a:gd name="T32" fmla="*/ 205 w 1506"/>
                <a:gd name="T33" fmla="*/ 815 h 1505"/>
                <a:gd name="T34" fmla="*/ 428 w 1506"/>
                <a:gd name="T35" fmla="*/ 555 h 1505"/>
                <a:gd name="T36" fmla="*/ 433 w 1506"/>
                <a:gd name="T37" fmla="*/ 555 h 1505"/>
                <a:gd name="T38" fmla="*/ 651 w 1506"/>
                <a:gd name="T39" fmla="*/ 382 h 1505"/>
                <a:gd name="T40" fmla="*/ 834 w 1506"/>
                <a:gd name="T41" fmla="*/ 479 h 1505"/>
                <a:gd name="T42" fmla="*/ 900 w 1506"/>
                <a:gd name="T43" fmla="*/ 469 h 1505"/>
                <a:gd name="T44" fmla="*/ 1088 w 1506"/>
                <a:gd name="T45" fmla="*/ 608 h 1505"/>
                <a:gd name="T46" fmla="*/ 1107 w 1506"/>
                <a:gd name="T47" fmla="*/ 608 h 1505"/>
                <a:gd name="T48" fmla="*/ 1303 w 1506"/>
                <a:gd name="T49" fmla="*/ 810 h 1505"/>
                <a:gd name="T50" fmla="*/ 1104 w 1506"/>
                <a:gd name="T51" fmla="*/ 1030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506" h="1505">
                  <a:moveTo>
                    <a:pt x="753" y="0"/>
                  </a:moveTo>
                  <a:cubicBezTo>
                    <a:pt x="336" y="0"/>
                    <a:pt x="0" y="338"/>
                    <a:pt x="0" y="752"/>
                  </a:cubicBezTo>
                  <a:cubicBezTo>
                    <a:pt x="0" y="1169"/>
                    <a:pt x="339" y="1504"/>
                    <a:pt x="753" y="1504"/>
                  </a:cubicBezTo>
                  <a:cubicBezTo>
                    <a:pt x="1170" y="1504"/>
                    <a:pt x="1505" y="1166"/>
                    <a:pt x="1505" y="752"/>
                  </a:cubicBezTo>
                  <a:cubicBezTo>
                    <a:pt x="1505" y="335"/>
                    <a:pt x="1170" y="0"/>
                    <a:pt x="753" y="0"/>
                  </a:cubicBezTo>
                  <a:close/>
                  <a:moveTo>
                    <a:pt x="1104" y="1030"/>
                  </a:moveTo>
                  <a:lnTo>
                    <a:pt x="782" y="1030"/>
                  </a:lnTo>
                  <a:lnTo>
                    <a:pt x="782" y="791"/>
                  </a:lnTo>
                  <a:lnTo>
                    <a:pt x="858" y="873"/>
                  </a:lnTo>
                  <a:lnTo>
                    <a:pt x="897" y="836"/>
                  </a:lnTo>
                  <a:lnTo>
                    <a:pt x="753" y="681"/>
                  </a:lnTo>
                  <a:lnTo>
                    <a:pt x="609" y="836"/>
                  </a:lnTo>
                  <a:lnTo>
                    <a:pt x="648" y="873"/>
                  </a:lnTo>
                  <a:lnTo>
                    <a:pt x="724" y="791"/>
                  </a:lnTo>
                  <a:lnTo>
                    <a:pt x="724" y="1030"/>
                  </a:lnTo>
                  <a:lnTo>
                    <a:pt x="428" y="1030"/>
                  </a:lnTo>
                  <a:cubicBezTo>
                    <a:pt x="305" y="1030"/>
                    <a:pt x="205" y="941"/>
                    <a:pt x="205" y="815"/>
                  </a:cubicBezTo>
                  <a:cubicBezTo>
                    <a:pt x="205" y="679"/>
                    <a:pt x="289" y="579"/>
                    <a:pt x="428" y="555"/>
                  </a:cubicBezTo>
                  <a:cubicBezTo>
                    <a:pt x="430" y="555"/>
                    <a:pt x="433" y="555"/>
                    <a:pt x="433" y="555"/>
                  </a:cubicBezTo>
                  <a:cubicBezTo>
                    <a:pt x="457" y="456"/>
                    <a:pt x="546" y="382"/>
                    <a:pt x="651" y="382"/>
                  </a:cubicBezTo>
                  <a:cubicBezTo>
                    <a:pt x="727" y="382"/>
                    <a:pt x="795" y="422"/>
                    <a:pt x="834" y="479"/>
                  </a:cubicBezTo>
                  <a:cubicBezTo>
                    <a:pt x="855" y="471"/>
                    <a:pt x="876" y="469"/>
                    <a:pt x="900" y="469"/>
                  </a:cubicBezTo>
                  <a:cubicBezTo>
                    <a:pt x="989" y="469"/>
                    <a:pt x="1062" y="526"/>
                    <a:pt x="1088" y="608"/>
                  </a:cubicBezTo>
                  <a:cubicBezTo>
                    <a:pt x="1094" y="608"/>
                    <a:pt x="1099" y="608"/>
                    <a:pt x="1107" y="608"/>
                  </a:cubicBezTo>
                  <a:cubicBezTo>
                    <a:pt x="1225" y="623"/>
                    <a:pt x="1303" y="707"/>
                    <a:pt x="1303" y="810"/>
                  </a:cubicBezTo>
                  <a:cubicBezTo>
                    <a:pt x="1303" y="920"/>
                    <a:pt x="1214" y="1030"/>
                    <a:pt x="1104" y="103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grpSp>
      <p:grpSp>
        <p:nvGrpSpPr>
          <p:cNvPr id="201" name="Group 200"/>
          <p:cNvGrpSpPr/>
          <p:nvPr/>
        </p:nvGrpSpPr>
        <p:grpSpPr>
          <a:xfrm>
            <a:off x="529257" y="4050287"/>
            <a:ext cx="437209" cy="476372"/>
            <a:chOff x="1646655" y="1758788"/>
            <a:chExt cx="582945" cy="635162"/>
          </a:xfrm>
        </p:grpSpPr>
        <p:sp>
          <p:nvSpPr>
            <p:cNvPr id="202" name="Rectangle 201"/>
            <p:cNvSpPr/>
            <p:nvPr/>
          </p:nvSpPr>
          <p:spPr>
            <a:xfrm>
              <a:off x="1646655" y="1758788"/>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grpSp>
          <p:nvGrpSpPr>
            <p:cNvPr id="203" name="Group 202"/>
            <p:cNvGrpSpPr/>
            <p:nvPr/>
          </p:nvGrpSpPr>
          <p:grpSpPr>
            <a:xfrm>
              <a:off x="1718951" y="1844467"/>
              <a:ext cx="426429" cy="464480"/>
              <a:chOff x="3690938" y="2987675"/>
              <a:chExt cx="515937" cy="561975"/>
            </a:xfrm>
          </p:grpSpPr>
          <p:sp>
            <p:nvSpPr>
              <p:cNvPr id="204" name="Freeform 70"/>
              <p:cNvSpPr>
                <a:spLocks noChangeArrowheads="1"/>
              </p:cNvSpPr>
              <p:nvPr/>
            </p:nvSpPr>
            <p:spPr bwMode="auto">
              <a:xfrm>
                <a:off x="4062413" y="3379788"/>
                <a:ext cx="34925" cy="34925"/>
              </a:xfrm>
              <a:custGeom>
                <a:avLst/>
                <a:gdLst>
                  <a:gd name="T0" fmla="*/ 47 w 95"/>
                  <a:gd name="T1" fmla="*/ 94 h 95"/>
                  <a:gd name="T2" fmla="*/ 94 w 95"/>
                  <a:gd name="T3" fmla="*/ 47 h 95"/>
                  <a:gd name="T4" fmla="*/ 47 w 95"/>
                  <a:gd name="T5" fmla="*/ 0 h 95"/>
                  <a:gd name="T6" fmla="*/ 0 w 95"/>
                  <a:gd name="T7" fmla="*/ 47 h 95"/>
                  <a:gd name="T8" fmla="*/ 47 w 95"/>
                  <a:gd name="T9" fmla="*/ 94 h 95"/>
                </a:gdLst>
                <a:ahLst/>
                <a:cxnLst>
                  <a:cxn ang="0">
                    <a:pos x="T0" y="T1"/>
                  </a:cxn>
                  <a:cxn ang="0">
                    <a:pos x="T2" y="T3"/>
                  </a:cxn>
                  <a:cxn ang="0">
                    <a:pos x="T4" y="T5"/>
                  </a:cxn>
                  <a:cxn ang="0">
                    <a:pos x="T6" y="T7"/>
                  </a:cxn>
                  <a:cxn ang="0">
                    <a:pos x="T8" y="T9"/>
                  </a:cxn>
                </a:cxnLst>
                <a:rect l="0" t="0" r="r" b="b"/>
                <a:pathLst>
                  <a:path w="95" h="95">
                    <a:moveTo>
                      <a:pt x="47" y="94"/>
                    </a:moveTo>
                    <a:cubicBezTo>
                      <a:pt x="73" y="94"/>
                      <a:pt x="94" y="73"/>
                      <a:pt x="94" y="47"/>
                    </a:cubicBezTo>
                    <a:cubicBezTo>
                      <a:pt x="94" y="21"/>
                      <a:pt x="73" y="0"/>
                      <a:pt x="47" y="0"/>
                    </a:cubicBezTo>
                    <a:cubicBezTo>
                      <a:pt x="21" y="0"/>
                      <a:pt x="0" y="21"/>
                      <a:pt x="0" y="47"/>
                    </a:cubicBezTo>
                    <a:cubicBezTo>
                      <a:pt x="0" y="73"/>
                      <a:pt x="21" y="94"/>
                      <a:pt x="47" y="9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05" name="Freeform 71"/>
              <p:cNvSpPr>
                <a:spLocks noChangeArrowheads="1"/>
              </p:cNvSpPr>
              <p:nvPr/>
            </p:nvSpPr>
            <p:spPr bwMode="auto">
              <a:xfrm>
                <a:off x="3690938" y="2987675"/>
                <a:ext cx="515937" cy="561975"/>
              </a:xfrm>
              <a:custGeom>
                <a:avLst/>
                <a:gdLst>
                  <a:gd name="T0" fmla="*/ 78 w 1432"/>
                  <a:gd name="T1" fmla="*/ 0 h 1563"/>
                  <a:gd name="T2" fmla="*/ 0 w 1432"/>
                  <a:gd name="T3" fmla="*/ 1484 h 1563"/>
                  <a:gd name="T4" fmla="*/ 1350 w 1432"/>
                  <a:gd name="T5" fmla="*/ 1562 h 1563"/>
                  <a:gd name="T6" fmla="*/ 1429 w 1432"/>
                  <a:gd name="T7" fmla="*/ 79 h 1563"/>
                  <a:gd name="T8" fmla="*/ 569 w 1432"/>
                  <a:gd name="T9" fmla="*/ 412 h 1563"/>
                  <a:gd name="T10" fmla="*/ 569 w 1432"/>
                  <a:gd name="T11" fmla="*/ 317 h 1563"/>
                  <a:gd name="T12" fmla="*/ 828 w 1432"/>
                  <a:gd name="T13" fmla="*/ 283 h 1563"/>
                  <a:gd name="T14" fmla="*/ 862 w 1432"/>
                  <a:gd name="T15" fmla="*/ 401 h 1563"/>
                  <a:gd name="T16" fmla="*/ 862 w 1432"/>
                  <a:gd name="T17" fmla="*/ 545 h 1563"/>
                  <a:gd name="T18" fmla="*/ 603 w 1432"/>
                  <a:gd name="T19" fmla="*/ 579 h 1563"/>
                  <a:gd name="T20" fmla="*/ 569 w 1432"/>
                  <a:gd name="T21" fmla="*/ 412 h 1563"/>
                  <a:gd name="T22" fmla="*/ 569 w 1432"/>
                  <a:gd name="T23" fmla="*/ 755 h 1563"/>
                  <a:gd name="T24" fmla="*/ 603 w 1432"/>
                  <a:gd name="T25" fmla="*/ 637 h 1563"/>
                  <a:gd name="T26" fmla="*/ 862 w 1432"/>
                  <a:gd name="T27" fmla="*/ 671 h 1563"/>
                  <a:gd name="T28" fmla="*/ 862 w 1432"/>
                  <a:gd name="T29" fmla="*/ 765 h 1563"/>
                  <a:gd name="T30" fmla="*/ 828 w 1432"/>
                  <a:gd name="T31" fmla="*/ 933 h 1563"/>
                  <a:gd name="T32" fmla="*/ 569 w 1432"/>
                  <a:gd name="T33" fmla="*/ 899 h 1563"/>
                  <a:gd name="T34" fmla="*/ 225 w 1432"/>
                  <a:gd name="T35" fmla="*/ 412 h 1563"/>
                  <a:gd name="T36" fmla="*/ 225 w 1432"/>
                  <a:gd name="T37" fmla="*/ 317 h 1563"/>
                  <a:gd name="T38" fmla="*/ 485 w 1432"/>
                  <a:gd name="T39" fmla="*/ 283 h 1563"/>
                  <a:gd name="T40" fmla="*/ 519 w 1432"/>
                  <a:gd name="T41" fmla="*/ 401 h 1563"/>
                  <a:gd name="T42" fmla="*/ 519 w 1432"/>
                  <a:gd name="T43" fmla="*/ 545 h 1563"/>
                  <a:gd name="T44" fmla="*/ 259 w 1432"/>
                  <a:gd name="T45" fmla="*/ 579 h 1563"/>
                  <a:gd name="T46" fmla="*/ 225 w 1432"/>
                  <a:gd name="T47" fmla="*/ 412 h 1563"/>
                  <a:gd name="T48" fmla="*/ 225 w 1432"/>
                  <a:gd name="T49" fmla="*/ 755 h 1563"/>
                  <a:gd name="T50" fmla="*/ 259 w 1432"/>
                  <a:gd name="T51" fmla="*/ 637 h 1563"/>
                  <a:gd name="T52" fmla="*/ 519 w 1432"/>
                  <a:gd name="T53" fmla="*/ 671 h 1563"/>
                  <a:gd name="T54" fmla="*/ 519 w 1432"/>
                  <a:gd name="T55" fmla="*/ 765 h 1563"/>
                  <a:gd name="T56" fmla="*/ 485 w 1432"/>
                  <a:gd name="T57" fmla="*/ 933 h 1563"/>
                  <a:gd name="T58" fmla="*/ 225 w 1432"/>
                  <a:gd name="T59" fmla="*/ 899 h 1563"/>
                  <a:gd name="T60" fmla="*/ 1158 w 1432"/>
                  <a:gd name="T61" fmla="*/ 1282 h 1563"/>
                  <a:gd name="T62" fmla="*/ 225 w 1432"/>
                  <a:gd name="T63" fmla="*/ 1237 h 1563"/>
                  <a:gd name="T64" fmla="*/ 1203 w 1432"/>
                  <a:gd name="T65" fmla="*/ 991 h 1563"/>
                  <a:gd name="T66" fmla="*/ 1158 w 1432"/>
                  <a:gd name="T67" fmla="*/ 1282 h 1563"/>
                  <a:gd name="T68" fmla="*/ 1203 w 1432"/>
                  <a:gd name="T69" fmla="*/ 765 h 1563"/>
                  <a:gd name="T70" fmla="*/ 1169 w 1432"/>
                  <a:gd name="T71" fmla="*/ 933 h 1563"/>
                  <a:gd name="T72" fmla="*/ 909 w 1432"/>
                  <a:gd name="T73" fmla="*/ 899 h 1563"/>
                  <a:gd name="T74" fmla="*/ 909 w 1432"/>
                  <a:gd name="T75" fmla="*/ 755 h 1563"/>
                  <a:gd name="T76" fmla="*/ 944 w 1432"/>
                  <a:gd name="T77" fmla="*/ 637 h 1563"/>
                  <a:gd name="T78" fmla="*/ 1203 w 1432"/>
                  <a:gd name="T79" fmla="*/ 671 h 1563"/>
                  <a:gd name="T80" fmla="*/ 1203 w 1432"/>
                  <a:gd name="T81" fmla="*/ 401 h 1563"/>
                  <a:gd name="T82" fmla="*/ 1203 w 1432"/>
                  <a:gd name="T83" fmla="*/ 545 h 1563"/>
                  <a:gd name="T84" fmla="*/ 944 w 1432"/>
                  <a:gd name="T85" fmla="*/ 579 h 1563"/>
                  <a:gd name="T86" fmla="*/ 909 w 1432"/>
                  <a:gd name="T87" fmla="*/ 412 h 1563"/>
                  <a:gd name="T88" fmla="*/ 909 w 1432"/>
                  <a:gd name="T89" fmla="*/ 317 h 1563"/>
                  <a:gd name="T90" fmla="*/ 1169 w 1432"/>
                  <a:gd name="T91" fmla="*/ 283 h 1563"/>
                  <a:gd name="T92" fmla="*/ 1203 w 1432"/>
                  <a:gd name="T93" fmla="*/ 401 h 1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432" h="1563">
                    <a:moveTo>
                      <a:pt x="1350" y="0"/>
                    </a:moveTo>
                    <a:lnTo>
                      <a:pt x="78" y="0"/>
                    </a:lnTo>
                    <a:cubicBezTo>
                      <a:pt x="34" y="0"/>
                      <a:pt x="0" y="34"/>
                      <a:pt x="0" y="79"/>
                    </a:cubicBezTo>
                    <a:lnTo>
                      <a:pt x="0" y="1484"/>
                    </a:lnTo>
                    <a:cubicBezTo>
                      <a:pt x="0" y="1528"/>
                      <a:pt x="36" y="1562"/>
                      <a:pt x="78" y="1562"/>
                    </a:cubicBezTo>
                    <a:lnTo>
                      <a:pt x="1350" y="1562"/>
                    </a:lnTo>
                    <a:cubicBezTo>
                      <a:pt x="1394" y="1562"/>
                      <a:pt x="1429" y="1528"/>
                      <a:pt x="1429" y="1484"/>
                    </a:cubicBezTo>
                    <a:lnTo>
                      <a:pt x="1429" y="79"/>
                    </a:lnTo>
                    <a:cubicBezTo>
                      <a:pt x="1431" y="37"/>
                      <a:pt x="1394" y="0"/>
                      <a:pt x="1350" y="0"/>
                    </a:cubicBezTo>
                    <a:close/>
                    <a:moveTo>
                      <a:pt x="569" y="412"/>
                    </a:moveTo>
                    <a:lnTo>
                      <a:pt x="569" y="401"/>
                    </a:lnTo>
                    <a:lnTo>
                      <a:pt x="569" y="317"/>
                    </a:lnTo>
                    <a:cubicBezTo>
                      <a:pt x="569" y="299"/>
                      <a:pt x="584" y="283"/>
                      <a:pt x="603" y="283"/>
                    </a:cubicBezTo>
                    <a:lnTo>
                      <a:pt x="828" y="283"/>
                    </a:lnTo>
                    <a:cubicBezTo>
                      <a:pt x="847" y="283"/>
                      <a:pt x="862" y="299"/>
                      <a:pt x="862" y="317"/>
                    </a:cubicBezTo>
                    <a:lnTo>
                      <a:pt x="862" y="401"/>
                    </a:lnTo>
                    <a:lnTo>
                      <a:pt x="862" y="412"/>
                    </a:lnTo>
                    <a:lnTo>
                      <a:pt x="862" y="545"/>
                    </a:lnTo>
                    <a:cubicBezTo>
                      <a:pt x="862" y="564"/>
                      <a:pt x="847" y="579"/>
                      <a:pt x="828" y="579"/>
                    </a:cubicBezTo>
                    <a:lnTo>
                      <a:pt x="603" y="579"/>
                    </a:lnTo>
                    <a:cubicBezTo>
                      <a:pt x="584" y="579"/>
                      <a:pt x="569" y="564"/>
                      <a:pt x="569" y="545"/>
                    </a:cubicBezTo>
                    <a:lnTo>
                      <a:pt x="569" y="412"/>
                    </a:lnTo>
                    <a:close/>
                    <a:moveTo>
                      <a:pt x="569" y="765"/>
                    </a:moveTo>
                    <a:lnTo>
                      <a:pt x="569" y="755"/>
                    </a:lnTo>
                    <a:lnTo>
                      <a:pt x="569" y="671"/>
                    </a:lnTo>
                    <a:cubicBezTo>
                      <a:pt x="569" y="653"/>
                      <a:pt x="584" y="637"/>
                      <a:pt x="603" y="637"/>
                    </a:cubicBezTo>
                    <a:lnTo>
                      <a:pt x="828" y="637"/>
                    </a:lnTo>
                    <a:cubicBezTo>
                      <a:pt x="847" y="637"/>
                      <a:pt x="862" y="653"/>
                      <a:pt x="862" y="671"/>
                    </a:cubicBezTo>
                    <a:lnTo>
                      <a:pt x="862" y="755"/>
                    </a:lnTo>
                    <a:lnTo>
                      <a:pt x="862" y="765"/>
                    </a:lnTo>
                    <a:lnTo>
                      <a:pt x="862" y="899"/>
                    </a:lnTo>
                    <a:cubicBezTo>
                      <a:pt x="862" y="918"/>
                      <a:pt x="847" y="933"/>
                      <a:pt x="828" y="933"/>
                    </a:cubicBezTo>
                    <a:lnTo>
                      <a:pt x="603" y="933"/>
                    </a:lnTo>
                    <a:cubicBezTo>
                      <a:pt x="584" y="933"/>
                      <a:pt x="569" y="918"/>
                      <a:pt x="569" y="899"/>
                    </a:cubicBezTo>
                    <a:lnTo>
                      <a:pt x="569" y="765"/>
                    </a:lnTo>
                    <a:close/>
                    <a:moveTo>
                      <a:pt x="225" y="412"/>
                    </a:moveTo>
                    <a:lnTo>
                      <a:pt x="225" y="401"/>
                    </a:lnTo>
                    <a:lnTo>
                      <a:pt x="225" y="317"/>
                    </a:lnTo>
                    <a:cubicBezTo>
                      <a:pt x="225" y="299"/>
                      <a:pt x="241" y="283"/>
                      <a:pt x="259" y="283"/>
                    </a:cubicBezTo>
                    <a:lnTo>
                      <a:pt x="485" y="283"/>
                    </a:lnTo>
                    <a:cubicBezTo>
                      <a:pt x="503" y="283"/>
                      <a:pt x="519" y="299"/>
                      <a:pt x="519" y="317"/>
                    </a:cubicBezTo>
                    <a:lnTo>
                      <a:pt x="519" y="401"/>
                    </a:lnTo>
                    <a:lnTo>
                      <a:pt x="519" y="412"/>
                    </a:lnTo>
                    <a:lnTo>
                      <a:pt x="519" y="545"/>
                    </a:lnTo>
                    <a:cubicBezTo>
                      <a:pt x="519" y="564"/>
                      <a:pt x="503" y="579"/>
                      <a:pt x="485" y="579"/>
                    </a:cubicBezTo>
                    <a:lnTo>
                      <a:pt x="259" y="579"/>
                    </a:lnTo>
                    <a:cubicBezTo>
                      <a:pt x="241" y="579"/>
                      <a:pt x="225" y="564"/>
                      <a:pt x="225" y="545"/>
                    </a:cubicBezTo>
                    <a:lnTo>
                      <a:pt x="225" y="412"/>
                    </a:lnTo>
                    <a:close/>
                    <a:moveTo>
                      <a:pt x="225" y="765"/>
                    </a:moveTo>
                    <a:lnTo>
                      <a:pt x="225" y="755"/>
                    </a:lnTo>
                    <a:lnTo>
                      <a:pt x="225" y="671"/>
                    </a:lnTo>
                    <a:cubicBezTo>
                      <a:pt x="225" y="653"/>
                      <a:pt x="241" y="637"/>
                      <a:pt x="259" y="637"/>
                    </a:cubicBezTo>
                    <a:lnTo>
                      <a:pt x="485" y="637"/>
                    </a:lnTo>
                    <a:cubicBezTo>
                      <a:pt x="503" y="637"/>
                      <a:pt x="519" y="653"/>
                      <a:pt x="519" y="671"/>
                    </a:cubicBezTo>
                    <a:lnTo>
                      <a:pt x="519" y="755"/>
                    </a:lnTo>
                    <a:lnTo>
                      <a:pt x="519" y="765"/>
                    </a:lnTo>
                    <a:lnTo>
                      <a:pt x="519" y="899"/>
                    </a:lnTo>
                    <a:cubicBezTo>
                      <a:pt x="519" y="918"/>
                      <a:pt x="503" y="933"/>
                      <a:pt x="485" y="933"/>
                    </a:cubicBezTo>
                    <a:lnTo>
                      <a:pt x="259" y="933"/>
                    </a:lnTo>
                    <a:cubicBezTo>
                      <a:pt x="241" y="933"/>
                      <a:pt x="225" y="918"/>
                      <a:pt x="225" y="899"/>
                    </a:cubicBezTo>
                    <a:lnTo>
                      <a:pt x="225" y="765"/>
                    </a:lnTo>
                    <a:close/>
                    <a:moveTo>
                      <a:pt x="1158" y="1282"/>
                    </a:moveTo>
                    <a:lnTo>
                      <a:pt x="270" y="1282"/>
                    </a:lnTo>
                    <a:cubicBezTo>
                      <a:pt x="246" y="1282"/>
                      <a:pt x="225" y="1261"/>
                      <a:pt x="225" y="1237"/>
                    </a:cubicBezTo>
                    <a:lnTo>
                      <a:pt x="225" y="991"/>
                    </a:lnTo>
                    <a:lnTo>
                      <a:pt x="1203" y="991"/>
                    </a:lnTo>
                    <a:lnTo>
                      <a:pt x="1203" y="1237"/>
                    </a:lnTo>
                    <a:cubicBezTo>
                      <a:pt x="1203" y="1261"/>
                      <a:pt x="1182" y="1282"/>
                      <a:pt x="1158" y="1282"/>
                    </a:cubicBezTo>
                    <a:close/>
                    <a:moveTo>
                      <a:pt x="1203" y="755"/>
                    </a:moveTo>
                    <a:lnTo>
                      <a:pt x="1203" y="765"/>
                    </a:lnTo>
                    <a:lnTo>
                      <a:pt x="1203" y="899"/>
                    </a:lnTo>
                    <a:cubicBezTo>
                      <a:pt x="1203" y="918"/>
                      <a:pt x="1187" y="933"/>
                      <a:pt x="1169" y="933"/>
                    </a:cubicBezTo>
                    <a:lnTo>
                      <a:pt x="944" y="933"/>
                    </a:lnTo>
                    <a:cubicBezTo>
                      <a:pt x="925" y="933"/>
                      <a:pt x="909" y="918"/>
                      <a:pt x="909" y="899"/>
                    </a:cubicBezTo>
                    <a:lnTo>
                      <a:pt x="909" y="765"/>
                    </a:lnTo>
                    <a:lnTo>
                      <a:pt x="909" y="755"/>
                    </a:lnTo>
                    <a:lnTo>
                      <a:pt x="909" y="671"/>
                    </a:lnTo>
                    <a:cubicBezTo>
                      <a:pt x="909" y="653"/>
                      <a:pt x="925" y="637"/>
                      <a:pt x="944" y="637"/>
                    </a:cubicBezTo>
                    <a:lnTo>
                      <a:pt x="1169" y="637"/>
                    </a:lnTo>
                    <a:cubicBezTo>
                      <a:pt x="1187" y="637"/>
                      <a:pt x="1203" y="653"/>
                      <a:pt x="1203" y="671"/>
                    </a:cubicBezTo>
                    <a:lnTo>
                      <a:pt x="1203" y="755"/>
                    </a:lnTo>
                    <a:close/>
                    <a:moveTo>
                      <a:pt x="1203" y="401"/>
                    </a:moveTo>
                    <a:lnTo>
                      <a:pt x="1203" y="412"/>
                    </a:lnTo>
                    <a:lnTo>
                      <a:pt x="1203" y="545"/>
                    </a:lnTo>
                    <a:cubicBezTo>
                      <a:pt x="1203" y="564"/>
                      <a:pt x="1187" y="579"/>
                      <a:pt x="1169" y="579"/>
                    </a:cubicBezTo>
                    <a:lnTo>
                      <a:pt x="944" y="579"/>
                    </a:lnTo>
                    <a:cubicBezTo>
                      <a:pt x="925" y="579"/>
                      <a:pt x="909" y="564"/>
                      <a:pt x="909" y="545"/>
                    </a:cubicBezTo>
                    <a:lnTo>
                      <a:pt x="909" y="412"/>
                    </a:lnTo>
                    <a:lnTo>
                      <a:pt x="909" y="401"/>
                    </a:lnTo>
                    <a:lnTo>
                      <a:pt x="909" y="317"/>
                    </a:lnTo>
                    <a:cubicBezTo>
                      <a:pt x="909" y="299"/>
                      <a:pt x="925" y="283"/>
                      <a:pt x="944" y="283"/>
                    </a:cubicBezTo>
                    <a:lnTo>
                      <a:pt x="1169" y="283"/>
                    </a:lnTo>
                    <a:cubicBezTo>
                      <a:pt x="1187" y="283"/>
                      <a:pt x="1203" y="299"/>
                      <a:pt x="1203" y="317"/>
                    </a:cubicBezTo>
                    <a:lnTo>
                      <a:pt x="1203" y="401"/>
                    </a:ln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grpSp>
      </p:gr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1621" y="3950918"/>
            <a:ext cx="651688" cy="651688"/>
          </a:xfrm>
          <a:prstGeom prst="rect">
            <a:avLst/>
          </a:prstGeom>
        </p:spPr>
      </p:pic>
      <p:sp>
        <p:nvSpPr>
          <p:cNvPr id="97" name="TextBox 96">
            <a:extLst>
              <a:ext uri="{FF2B5EF4-FFF2-40B4-BE49-F238E27FC236}">
                <a16:creationId xmlns:a16="http://schemas.microsoft.com/office/drawing/2014/main" id="{69C3D21C-6179-421C-A1A4-D0A313E59E03}"/>
              </a:ext>
            </a:extLst>
          </p:cNvPr>
          <p:cNvSpPr txBox="1"/>
          <p:nvPr/>
        </p:nvSpPr>
        <p:spPr>
          <a:xfrm>
            <a:off x="6719949" y="1196137"/>
            <a:ext cx="1975104" cy="1001717"/>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SECURITY</a:t>
            </a:r>
          </a:p>
          <a:p>
            <a:pPr>
              <a:defRPr/>
            </a:pPr>
            <a:r>
              <a:rPr lang="en-US" sz="1050" b="1" kern="0" dirty="0">
                <a:solidFill>
                  <a:srgbClr val="58595B"/>
                </a:solidFill>
                <a:latin typeface="Calibri"/>
              </a:rPr>
              <a:t>IAM, Audit, KMS, CASB</a:t>
            </a:r>
          </a:p>
        </p:txBody>
      </p:sp>
      <p:sp>
        <p:nvSpPr>
          <p:cNvPr id="98" name="Rectangle 97">
            <a:extLst>
              <a:ext uri="{FF2B5EF4-FFF2-40B4-BE49-F238E27FC236}">
                <a16:creationId xmlns:a16="http://schemas.microsoft.com/office/drawing/2014/main" id="{E7A03E4B-FF46-4856-80B6-027C06DD436A}"/>
              </a:ext>
            </a:extLst>
          </p:cNvPr>
          <p:cNvSpPr/>
          <p:nvPr/>
        </p:nvSpPr>
        <p:spPr>
          <a:xfrm>
            <a:off x="7307488" y="1661823"/>
            <a:ext cx="1385795" cy="59093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Integrated security services to protect data and to control and monitor access</a:t>
            </a:r>
          </a:p>
        </p:txBody>
      </p:sp>
      <p:sp>
        <p:nvSpPr>
          <p:cNvPr id="104" name="TextBox 103">
            <a:extLst>
              <a:ext uri="{FF2B5EF4-FFF2-40B4-BE49-F238E27FC236}">
                <a16:creationId xmlns:a16="http://schemas.microsoft.com/office/drawing/2014/main" id="{9EA9329B-8D9A-409F-9BF9-D62CCA1C0BA9}"/>
              </a:ext>
            </a:extLst>
          </p:cNvPr>
          <p:cNvSpPr txBox="1"/>
          <p:nvPr/>
        </p:nvSpPr>
        <p:spPr>
          <a:xfrm>
            <a:off x="6718178" y="3557778"/>
            <a:ext cx="1975104" cy="1001717"/>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GOVERNANCE</a:t>
            </a:r>
          </a:p>
          <a:p>
            <a:pPr>
              <a:defRPr/>
            </a:pPr>
            <a:r>
              <a:rPr lang="en-US" sz="1050" b="1" kern="0" dirty="0">
                <a:solidFill>
                  <a:srgbClr val="58595B"/>
                </a:solidFill>
                <a:latin typeface="Calibri"/>
              </a:rPr>
              <a:t>Compartments, Tagging</a:t>
            </a:r>
          </a:p>
        </p:txBody>
      </p:sp>
      <p:sp>
        <p:nvSpPr>
          <p:cNvPr id="105" name="Rectangle 104">
            <a:extLst>
              <a:ext uri="{FF2B5EF4-FFF2-40B4-BE49-F238E27FC236}">
                <a16:creationId xmlns:a16="http://schemas.microsoft.com/office/drawing/2014/main" id="{49B92D66-E698-4CA1-8272-A676A59EE8F3}"/>
              </a:ext>
            </a:extLst>
          </p:cNvPr>
          <p:cNvSpPr/>
          <p:nvPr/>
        </p:nvSpPr>
        <p:spPr>
          <a:xfrm>
            <a:off x="7367702" y="4035379"/>
            <a:ext cx="1325581" cy="46628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Logical separation and tagging of resources for simplified management</a:t>
            </a:r>
          </a:p>
        </p:txBody>
      </p:sp>
      <p:grpSp>
        <p:nvGrpSpPr>
          <p:cNvPr id="106" name="Group 105">
            <a:extLst>
              <a:ext uri="{FF2B5EF4-FFF2-40B4-BE49-F238E27FC236}">
                <a16:creationId xmlns:a16="http://schemas.microsoft.com/office/drawing/2014/main" id="{90821045-7D6A-48A2-8AF8-3EB41460BC11}"/>
              </a:ext>
            </a:extLst>
          </p:cNvPr>
          <p:cNvGrpSpPr/>
          <p:nvPr/>
        </p:nvGrpSpPr>
        <p:grpSpPr>
          <a:xfrm>
            <a:off x="6824492" y="4047626"/>
            <a:ext cx="543210" cy="407871"/>
            <a:chOff x="5830775" y="1771488"/>
            <a:chExt cx="724280" cy="543828"/>
          </a:xfrm>
        </p:grpSpPr>
        <p:sp>
          <p:nvSpPr>
            <p:cNvPr id="109" name="Rectangle 108">
              <a:extLst>
                <a:ext uri="{FF2B5EF4-FFF2-40B4-BE49-F238E27FC236}">
                  <a16:creationId xmlns:a16="http://schemas.microsoft.com/office/drawing/2014/main" id="{F2FBF406-8D0C-4725-912E-E565DFE74BF7}"/>
                </a:ext>
              </a:extLst>
            </p:cNvPr>
            <p:cNvSpPr/>
            <p:nvPr/>
          </p:nvSpPr>
          <p:spPr>
            <a:xfrm>
              <a:off x="5830775" y="1771488"/>
              <a:ext cx="724280" cy="543828"/>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grpSp>
          <p:nvGrpSpPr>
            <p:cNvPr id="112" name="Group 111">
              <a:extLst>
                <a:ext uri="{FF2B5EF4-FFF2-40B4-BE49-F238E27FC236}">
                  <a16:creationId xmlns:a16="http://schemas.microsoft.com/office/drawing/2014/main" id="{766F34F9-0272-4EA2-BA1B-1D46FAC559C9}"/>
                </a:ext>
              </a:extLst>
            </p:cNvPr>
            <p:cNvGrpSpPr/>
            <p:nvPr/>
          </p:nvGrpSpPr>
          <p:grpSpPr>
            <a:xfrm>
              <a:off x="5871038" y="1866806"/>
              <a:ext cx="640307" cy="398880"/>
              <a:chOff x="2498725" y="4094163"/>
              <a:chExt cx="774700" cy="482600"/>
            </a:xfrm>
          </p:grpSpPr>
          <p:sp>
            <p:nvSpPr>
              <p:cNvPr id="115" name="Freeform 2">
                <a:extLst>
                  <a:ext uri="{FF2B5EF4-FFF2-40B4-BE49-F238E27FC236}">
                    <a16:creationId xmlns:a16="http://schemas.microsoft.com/office/drawing/2014/main" id="{1A256595-0CBC-498F-A9BB-59E9235564FF}"/>
                  </a:ext>
                </a:extLst>
              </p:cNvPr>
              <p:cNvSpPr>
                <a:spLocks noChangeArrowheads="1"/>
              </p:cNvSpPr>
              <p:nvPr/>
            </p:nvSpPr>
            <p:spPr bwMode="auto">
              <a:xfrm>
                <a:off x="2770188" y="4516438"/>
                <a:ext cx="60325" cy="60325"/>
              </a:xfrm>
              <a:custGeom>
                <a:avLst/>
                <a:gdLst>
                  <a:gd name="T0" fmla="*/ 168 w 169"/>
                  <a:gd name="T1" fmla="*/ 84 h 169"/>
                  <a:gd name="T2" fmla="*/ 157 w 169"/>
                  <a:gd name="T3" fmla="*/ 126 h 169"/>
                  <a:gd name="T4" fmla="*/ 126 w 169"/>
                  <a:gd name="T5" fmla="*/ 156 h 169"/>
                  <a:gd name="T6" fmla="*/ 84 w 169"/>
                  <a:gd name="T7" fmla="*/ 168 h 169"/>
                  <a:gd name="T8" fmla="*/ 42 w 169"/>
                  <a:gd name="T9" fmla="*/ 156 h 169"/>
                  <a:gd name="T10" fmla="*/ 11 w 169"/>
                  <a:gd name="T11" fmla="*/ 126 h 169"/>
                  <a:gd name="T12" fmla="*/ 0 w 169"/>
                  <a:gd name="T13" fmla="*/ 84 h 169"/>
                  <a:gd name="T14" fmla="*/ 11 w 169"/>
                  <a:gd name="T15" fmla="*/ 42 h 169"/>
                  <a:gd name="T16" fmla="*/ 42 w 169"/>
                  <a:gd name="T17" fmla="*/ 11 h 169"/>
                  <a:gd name="T18" fmla="*/ 84 w 169"/>
                  <a:gd name="T19" fmla="*/ 0 h 169"/>
                  <a:gd name="T20" fmla="*/ 126 w 169"/>
                  <a:gd name="T21" fmla="*/ 11 h 169"/>
                  <a:gd name="T22" fmla="*/ 157 w 169"/>
                  <a:gd name="T23" fmla="*/ 42 h 169"/>
                  <a:gd name="T24" fmla="*/ 168 w 169"/>
                  <a:gd name="T25" fmla="*/ 8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169">
                    <a:moveTo>
                      <a:pt x="168" y="84"/>
                    </a:moveTo>
                    <a:cubicBezTo>
                      <a:pt x="168" y="99"/>
                      <a:pt x="164" y="113"/>
                      <a:pt x="157" y="126"/>
                    </a:cubicBezTo>
                    <a:cubicBezTo>
                      <a:pt x="149" y="140"/>
                      <a:pt x="139" y="149"/>
                      <a:pt x="126" y="156"/>
                    </a:cubicBezTo>
                    <a:cubicBezTo>
                      <a:pt x="113" y="164"/>
                      <a:pt x="99" y="168"/>
                      <a:pt x="84" y="168"/>
                    </a:cubicBezTo>
                    <a:cubicBezTo>
                      <a:pt x="69" y="168"/>
                      <a:pt x="55" y="164"/>
                      <a:pt x="42" y="156"/>
                    </a:cubicBezTo>
                    <a:cubicBezTo>
                      <a:pt x="29" y="149"/>
                      <a:pt x="18" y="140"/>
                      <a:pt x="11" y="126"/>
                    </a:cubicBezTo>
                    <a:cubicBezTo>
                      <a:pt x="3" y="113"/>
                      <a:pt x="0" y="100"/>
                      <a:pt x="0" y="84"/>
                    </a:cubicBezTo>
                    <a:cubicBezTo>
                      <a:pt x="0" y="69"/>
                      <a:pt x="3" y="55"/>
                      <a:pt x="11" y="42"/>
                    </a:cubicBezTo>
                    <a:cubicBezTo>
                      <a:pt x="18" y="29"/>
                      <a:pt x="29" y="19"/>
                      <a:pt x="42" y="11"/>
                    </a:cubicBezTo>
                    <a:cubicBezTo>
                      <a:pt x="55" y="3"/>
                      <a:pt x="69" y="0"/>
                      <a:pt x="84" y="0"/>
                    </a:cubicBezTo>
                    <a:cubicBezTo>
                      <a:pt x="99" y="0"/>
                      <a:pt x="113" y="3"/>
                      <a:pt x="126" y="11"/>
                    </a:cubicBezTo>
                    <a:cubicBezTo>
                      <a:pt x="139" y="19"/>
                      <a:pt x="149" y="29"/>
                      <a:pt x="157" y="42"/>
                    </a:cubicBezTo>
                    <a:cubicBezTo>
                      <a:pt x="164" y="55"/>
                      <a:pt x="168" y="68"/>
                      <a:pt x="168" y="84"/>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16" name="Freeform 3">
                <a:extLst>
                  <a:ext uri="{FF2B5EF4-FFF2-40B4-BE49-F238E27FC236}">
                    <a16:creationId xmlns:a16="http://schemas.microsoft.com/office/drawing/2014/main" id="{B2FDA39E-86A4-4F9E-9ECF-5FDDFBB936FB}"/>
                  </a:ext>
                </a:extLst>
              </p:cNvPr>
              <p:cNvSpPr>
                <a:spLocks noChangeArrowheads="1"/>
              </p:cNvSpPr>
              <p:nvPr/>
            </p:nvSpPr>
            <p:spPr bwMode="auto">
              <a:xfrm>
                <a:off x="2854325"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28" y="0"/>
                      <a:pt x="84" y="0"/>
                    </a:cubicBezTo>
                    <a:close/>
                    <a:moveTo>
                      <a:pt x="84" y="134"/>
                    </a:moveTo>
                    <a:cubicBezTo>
                      <a:pt x="55" y="134"/>
                      <a:pt x="34" y="110"/>
                      <a:pt x="34" y="84"/>
                    </a:cubicBezTo>
                    <a:cubicBezTo>
                      <a:pt x="34" y="55"/>
                      <a:pt x="58" y="34"/>
                      <a:pt x="84" y="34"/>
                    </a:cubicBezTo>
                    <a:cubicBezTo>
                      <a:pt x="113" y="34"/>
                      <a:pt x="134" y="58"/>
                      <a:pt x="134" y="84"/>
                    </a:cubicBezTo>
                    <a:cubicBezTo>
                      <a:pt x="134" y="110"/>
                      <a:pt x="110"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17" name="Freeform 4">
                <a:extLst>
                  <a:ext uri="{FF2B5EF4-FFF2-40B4-BE49-F238E27FC236}">
                    <a16:creationId xmlns:a16="http://schemas.microsoft.com/office/drawing/2014/main" id="{DE550402-3029-46B7-9640-0A3BB75DA9F2}"/>
                  </a:ext>
                </a:extLst>
              </p:cNvPr>
              <p:cNvSpPr>
                <a:spLocks noChangeArrowheads="1"/>
              </p:cNvSpPr>
              <p:nvPr/>
            </p:nvSpPr>
            <p:spPr bwMode="auto">
              <a:xfrm>
                <a:off x="2938463" y="4516438"/>
                <a:ext cx="60325" cy="60325"/>
              </a:xfrm>
              <a:custGeom>
                <a:avLst/>
                <a:gdLst>
                  <a:gd name="T0" fmla="*/ 84 w 169"/>
                  <a:gd name="T1" fmla="*/ 0 h 169"/>
                  <a:gd name="T2" fmla="*/ 0 w 169"/>
                  <a:gd name="T3" fmla="*/ 84 h 169"/>
                  <a:gd name="T4" fmla="*/ 84 w 169"/>
                  <a:gd name="T5" fmla="*/ 168 h 169"/>
                  <a:gd name="T6" fmla="*/ 168 w 169"/>
                  <a:gd name="T7" fmla="*/ 84 h 169"/>
                  <a:gd name="T8" fmla="*/ 84 w 169"/>
                  <a:gd name="T9" fmla="*/ 0 h 169"/>
                  <a:gd name="T10" fmla="*/ 84 w 169"/>
                  <a:gd name="T11" fmla="*/ 134 h 169"/>
                  <a:gd name="T12" fmla="*/ 34 w 169"/>
                  <a:gd name="T13" fmla="*/ 84 h 169"/>
                  <a:gd name="T14" fmla="*/ 84 w 169"/>
                  <a:gd name="T15" fmla="*/ 34 h 169"/>
                  <a:gd name="T16" fmla="*/ 134 w 169"/>
                  <a:gd name="T17" fmla="*/ 84 h 169"/>
                  <a:gd name="T18" fmla="*/ 84 w 169"/>
                  <a:gd name="T19" fmla="*/ 13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9" h="169">
                    <a:moveTo>
                      <a:pt x="84" y="0"/>
                    </a:moveTo>
                    <a:cubicBezTo>
                      <a:pt x="37" y="0"/>
                      <a:pt x="0" y="37"/>
                      <a:pt x="0" y="84"/>
                    </a:cubicBezTo>
                    <a:cubicBezTo>
                      <a:pt x="0" y="131"/>
                      <a:pt x="37" y="168"/>
                      <a:pt x="84" y="168"/>
                    </a:cubicBezTo>
                    <a:cubicBezTo>
                      <a:pt x="131" y="168"/>
                      <a:pt x="168" y="131"/>
                      <a:pt x="168" y="84"/>
                    </a:cubicBezTo>
                    <a:cubicBezTo>
                      <a:pt x="168" y="37"/>
                      <a:pt x="131" y="0"/>
                      <a:pt x="84" y="0"/>
                    </a:cubicBezTo>
                    <a:close/>
                    <a:moveTo>
                      <a:pt x="84" y="134"/>
                    </a:moveTo>
                    <a:cubicBezTo>
                      <a:pt x="55" y="134"/>
                      <a:pt x="34" y="110"/>
                      <a:pt x="34" y="84"/>
                    </a:cubicBezTo>
                    <a:cubicBezTo>
                      <a:pt x="34" y="55"/>
                      <a:pt x="58" y="34"/>
                      <a:pt x="84" y="34"/>
                    </a:cubicBezTo>
                    <a:cubicBezTo>
                      <a:pt x="110" y="34"/>
                      <a:pt x="134" y="58"/>
                      <a:pt x="134" y="84"/>
                    </a:cubicBezTo>
                    <a:cubicBezTo>
                      <a:pt x="134" y="110"/>
                      <a:pt x="113" y="134"/>
                      <a:pt x="84" y="134"/>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18" name="Freeform 5">
                <a:extLst>
                  <a:ext uri="{FF2B5EF4-FFF2-40B4-BE49-F238E27FC236}">
                    <a16:creationId xmlns:a16="http://schemas.microsoft.com/office/drawing/2014/main" id="{31BBEA47-A7AD-48ED-BF49-B218D8C81A89}"/>
                  </a:ext>
                </a:extLst>
              </p:cNvPr>
              <p:cNvSpPr>
                <a:spLocks noChangeArrowheads="1"/>
              </p:cNvSpPr>
              <p:nvPr/>
            </p:nvSpPr>
            <p:spPr bwMode="auto">
              <a:xfrm>
                <a:off x="3198813" y="4235450"/>
                <a:ext cx="74612" cy="112713"/>
              </a:xfrm>
              <a:custGeom>
                <a:avLst/>
                <a:gdLst>
                  <a:gd name="T0" fmla="*/ 158 w 206"/>
                  <a:gd name="T1" fmla="*/ 110 h 314"/>
                  <a:gd name="T2" fmla="*/ 55 w 206"/>
                  <a:gd name="T3" fmla="*/ 8 h 314"/>
                  <a:gd name="T4" fmla="*/ 24 w 206"/>
                  <a:gd name="T5" fmla="*/ 8 h 314"/>
                  <a:gd name="T6" fmla="*/ 8 w 206"/>
                  <a:gd name="T7" fmla="*/ 23 h 314"/>
                  <a:gd name="T8" fmla="*/ 8 w 206"/>
                  <a:gd name="T9" fmla="*/ 55 h 314"/>
                  <a:gd name="T10" fmla="*/ 110 w 206"/>
                  <a:gd name="T11" fmla="*/ 157 h 314"/>
                  <a:gd name="T12" fmla="*/ 8 w 206"/>
                  <a:gd name="T13" fmla="*/ 259 h 314"/>
                  <a:gd name="T14" fmla="*/ 8 w 206"/>
                  <a:gd name="T15" fmla="*/ 290 h 314"/>
                  <a:gd name="T16" fmla="*/ 24 w 206"/>
                  <a:gd name="T17" fmla="*/ 305 h 314"/>
                  <a:gd name="T18" fmla="*/ 55 w 206"/>
                  <a:gd name="T19" fmla="*/ 305 h 314"/>
                  <a:gd name="T20" fmla="*/ 158 w 206"/>
                  <a:gd name="T21" fmla="*/ 204 h 314"/>
                  <a:gd name="T22" fmla="*/ 205 w 206"/>
                  <a:gd name="T23" fmla="*/ 157 h 314"/>
                  <a:gd name="T24" fmla="*/ 158 w 206"/>
                  <a:gd name="T25" fmla="*/ 11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58" y="110"/>
                    </a:moveTo>
                    <a:lnTo>
                      <a:pt x="55" y="8"/>
                    </a:lnTo>
                    <a:cubicBezTo>
                      <a:pt x="47" y="0"/>
                      <a:pt x="32" y="0"/>
                      <a:pt x="24" y="8"/>
                    </a:cubicBezTo>
                    <a:lnTo>
                      <a:pt x="8" y="23"/>
                    </a:lnTo>
                    <a:cubicBezTo>
                      <a:pt x="0" y="31"/>
                      <a:pt x="0" y="47"/>
                      <a:pt x="8" y="55"/>
                    </a:cubicBezTo>
                    <a:lnTo>
                      <a:pt x="110" y="157"/>
                    </a:lnTo>
                    <a:lnTo>
                      <a:pt x="8" y="259"/>
                    </a:lnTo>
                    <a:cubicBezTo>
                      <a:pt x="0" y="266"/>
                      <a:pt x="0" y="282"/>
                      <a:pt x="8" y="290"/>
                    </a:cubicBezTo>
                    <a:lnTo>
                      <a:pt x="24" y="305"/>
                    </a:lnTo>
                    <a:cubicBezTo>
                      <a:pt x="32" y="313"/>
                      <a:pt x="47" y="313"/>
                      <a:pt x="55" y="305"/>
                    </a:cubicBezTo>
                    <a:lnTo>
                      <a:pt x="158" y="204"/>
                    </a:lnTo>
                    <a:lnTo>
                      <a:pt x="205" y="157"/>
                    </a:lnTo>
                    <a:lnTo>
                      <a:pt x="158" y="110"/>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19" name="Freeform 6">
                <a:extLst>
                  <a:ext uri="{FF2B5EF4-FFF2-40B4-BE49-F238E27FC236}">
                    <a16:creationId xmlns:a16="http://schemas.microsoft.com/office/drawing/2014/main" id="{116CFC35-8CBB-4BD4-A815-C34C461308A6}"/>
                  </a:ext>
                </a:extLst>
              </p:cNvPr>
              <p:cNvSpPr>
                <a:spLocks noChangeArrowheads="1"/>
              </p:cNvSpPr>
              <p:nvPr/>
            </p:nvSpPr>
            <p:spPr bwMode="auto">
              <a:xfrm>
                <a:off x="2498725" y="4235450"/>
                <a:ext cx="74613" cy="112713"/>
              </a:xfrm>
              <a:custGeom>
                <a:avLst/>
                <a:gdLst>
                  <a:gd name="T0" fmla="*/ 197 w 206"/>
                  <a:gd name="T1" fmla="*/ 23 h 314"/>
                  <a:gd name="T2" fmla="*/ 181 w 206"/>
                  <a:gd name="T3" fmla="*/ 8 h 314"/>
                  <a:gd name="T4" fmla="*/ 149 w 206"/>
                  <a:gd name="T5" fmla="*/ 8 h 314"/>
                  <a:gd name="T6" fmla="*/ 47 w 206"/>
                  <a:gd name="T7" fmla="*/ 110 h 314"/>
                  <a:gd name="T8" fmla="*/ 0 w 206"/>
                  <a:gd name="T9" fmla="*/ 157 h 314"/>
                  <a:gd name="T10" fmla="*/ 47 w 206"/>
                  <a:gd name="T11" fmla="*/ 204 h 314"/>
                  <a:gd name="T12" fmla="*/ 149 w 206"/>
                  <a:gd name="T13" fmla="*/ 305 h 314"/>
                  <a:gd name="T14" fmla="*/ 181 w 206"/>
                  <a:gd name="T15" fmla="*/ 305 h 314"/>
                  <a:gd name="T16" fmla="*/ 197 w 206"/>
                  <a:gd name="T17" fmla="*/ 290 h 314"/>
                  <a:gd name="T18" fmla="*/ 197 w 206"/>
                  <a:gd name="T19" fmla="*/ 259 h 314"/>
                  <a:gd name="T20" fmla="*/ 94 w 206"/>
                  <a:gd name="T21" fmla="*/ 157 h 314"/>
                  <a:gd name="T22" fmla="*/ 197 w 206"/>
                  <a:gd name="T23" fmla="*/ 55 h 314"/>
                  <a:gd name="T24" fmla="*/ 197 w 206"/>
                  <a:gd name="T25" fmla="*/ 23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6" h="314">
                    <a:moveTo>
                      <a:pt x="197" y="23"/>
                    </a:moveTo>
                    <a:lnTo>
                      <a:pt x="181" y="8"/>
                    </a:lnTo>
                    <a:cubicBezTo>
                      <a:pt x="173" y="0"/>
                      <a:pt x="157" y="0"/>
                      <a:pt x="149" y="8"/>
                    </a:cubicBezTo>
                    <a:lnTo>
                      <a:pt x="47" y="110"/>
                    </a:lnTo>
                    <a:lnTo>
                      <a:pt x="0" y="157"/>
                    </a:lnTo>
                    <a:lnTo>
                      <a:pt x="47" y="204"/>
                    </a:lnTo>
                    <a:lnTo>
                      <a:pt x="149" y="305"/>
                    </a:lnTo>
                    <a:cubicBezTo>
                      <a:pt x="157" y="313"/>
                      <a:pt x="173" y="313"/>
                      <a:pt x="181" y="305"/>
                    </a:cubicBezTo>
                    <a:lnTo>
                      <a:pt x="197" y="290"/>
                    </a:lnTo>
                    <a:cubicBezTo>
                      <a:pt x="205" y="282"/>
                      <a:pt x="205" y="266"/>
                      <a:pt x="197" y="259"/>
                    </a:cubicBezTo>
                    <a:lnTo>
                      <a:pt x="94" y="157"/>
                    </a:lnTo>
                    <a:lnTo>
                      <a:pt x="197" y="55"/>
                    </a:lnTo>
                    <a:cubicBezTo>
                      <a:pt x="205" y="47"/>
                      <a:pt x="205" y="31"/>
                      <a:pt x="197" y="23"/>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22" name="Freeform 7">
                <a:extLst>
                  <a:ext uri="{FF2B5EF4-FFF2-40B4-BE49-F238E27FC236}">
                    <a16:creationId xmlns:a16="http://schemas.microsoft.com/office/drawing/2014/main" id="{9F3FBB0C-7B40-40A6-86CE-5EC044389724}"/>
                  </a:ext>
                </a:extLst>
              </p:cNvPr>
              <p:cNvSpPr>
                <a:spLocks noChangeArrowheads="1"/>
              </p:cNvSpPr>
              <p:nvPr/>
            </p:nvSpPr>
            <p:spPr bwMode="auto">
              <a:xfrm>
                <a:off x="2593975" y="4094163"/>
                <a:ext cx="581025" cy="398462"/>
              </a:xfrm>
              <a:custGeom>
                <a:avLst/>
                <a:gdLst>
                  <a:gd name="T0" fmla="*/ 45 w 1614"/>
                  <a:gd name="T1" fmla="*/ 0 h 1109"/>
                  <a:gd name="T2" fmla="*/ 0 w 1614"/>
                  <a:gd name="T3" fmla="*/ 1063 h 1109"/>
                  <a:gd name="T4" fmla="*/ 1568 w 1614"/>
                  <a:gd name="T5" fmla="*/ 1108 h 1109"/>
                  <a:gd name="T6" fmla="*/ 1613 w 1614"/>
                  <a:gd name="T7" fmla="*/ 44 h 1109"/>
                  <a:gd name="T8" fmla="*/ 1020 w 1614"/>
                  <a:gd name="T9" fmla="*/ 241 h 1109"/>
                  <a:gd name="T10" fmla="*/ 1099 w 1614"/>
                  <a:gd name="T11" fmla="*/ 320 h 1109"/>
                  <a:gd name="T12" fmla="*/ 1020 w 1614"/>
                  <a:gd name="T13" fmla="*/ 241 h 1109"/>
                  <a:gd name="T14" fmla="*/ 638 w 1614"/>
                  <a:gd name="T15" fmla="*/ 728 h 1109"/>
                  <a:gd name="T16" fmla="*/ 396 w 1614"/>
                  <a:gd name="T17" fmla="*/ 728 h 1109"/>
                  <a:gd name="T18" fmla="*/ 163 w 1614"/>
                  <a:gd name="T19" fmla="*/ 840 h 1109"/>
                  <a:gd name="T20" fmla="*/ 887 w 1614"/>
                  <a:gd name="T21" fmla="*/ 155 h 1109"/>
                  <a:gd name="T22" fmla="*/ 845 w 1614"/>
                  <a:gd name="T23" fmla="*/ 825 h 1109"/>
                  <a:gd name="T24" fmla="*/ 1099 w 1614"/>
                  <a:gd name="T25" fmla="*/ 516 h 1109"/>
                  <a:gd name="T26" fmla="*/ 1018 w 1614"/>
                  <a:gd name="T27" fmla="*/ 595 h 1109"/>
                  <a:gd name="T28" fmla="*/ 1102 w 1614"/>
                  <a:gd name="T29" fmla="*/ 869 h 1109"/>
                  <a:gd name="T30" fmla="*/ 1020 w 1614"/>
                  <a:gd name="T31" fmla="*/ 791 h 1109"/>
                  <a:gd name="T32" fmla="*/ 1102 w 1614"/>
                  <a:gd name="T33" fmla="*/ 869 h 1109"/>
                  <a:gd name="T34" fmla="*/ 1316 w 1614"/>
                  <a:gd name="T35" fmla="*/ 906 h 1109"/>
                  <a:gd name="T36" fmla="*/ 1235 w 1614"/>
                  <a:gd name="T37" fmla="*/ 791 h 1109"/>
                  <a:gd name="T38" fmla="*/ 1316 w 1614"/>
                  <a:gd name="T39" fmla="*/ 838 h 1109"/>
                  <a:gd name="T40" fmla="*/ 1442 w 1614"/>
                  <a:gd name="T41" fmla="*/ 746 h 1109"/>
                  <a:gd name="T42" fmla="*/ 1251 w 1614"/>
                  <a:gd name="T43" fmla="*/ 493 h 1109"/>
                  <a:gd name="T44" fmla="*/ 1285 w 1614"/>
                  <a:gd name="T45" fmla="*/ 459 h 1109"/>
                  <a:gd name="T46" fmla="*/ 1385 w 1614"/>
                  <a:gd name="T47" fmla="*/ 459 h 1109"/>
                  <a:gd name="T48" fmla="*/ 1419 w 1614"/>
                  <a:gd name="T49" fmla="*/ 493 h 1109"/>
                  <a:gd name="T50" fmla="*/ 1419 w 1614"/>
                  <a:gd name="T51" fmla="*/ 592 h 1109"/>
                  <a:gd name="T52" fmla="*/ 1403 w 1614"/>
                  <a:gd name="T53" fmla="*/ 634 h 1109"/>
                  <a:gd name="T54" fmla="*/ 1337 w 1614"/>
                  <a:gd name="T55" fmla="*/ 577 h 1109"/>
                  <a:gd name="T56" fmla="*/ 1272 w 1614"/>
                  <a:gd name="T57" fmla="*/ 634 h 1109"/>
                  <a:gd name="T58" fmla="*/ 1256 w 1614"/>
                  <a:gd name="T59" fmla="*/ 592 h 1109"/>
                  <a:gd name="T60" fmla="*/ 1251 w 1614"/>
                  <a:gd name="T61" fmla="*/ 493 h 1109"/>
                  <a:gd name="T62" fmla="*/ 1316 w 1614"/>
                  <a:gd name="T63" fmla="*/ 354 h 1109"/>
                  <a:gd name="T64" fmla="*/ 1235 w 1614"/>
                  <a:gd name="T65" fmla="*/ 238 h 1109"/>
                  <a:gd name="T66" fmla="*/ 1316 w 1614"/>
                  <a:gd name="T67" fmla="*/ 286 h 1109"/>
                  <a:gd name="T68" fmla="*/ 1442 w 1614"/>
                  <a:gd name="T69" fmla="*/ 194 h 1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614" h="1109">
                    <a:moveTo>
                      <a:pt x="1568" y="0"/>
                    </a:moveTo>
                    <a:lnTo>
                      <a:pt x="45" y="0"/>
                    </a:lnTo>
                    <a:cubicBezTo>
                      <a:pt x="21" y="0"/>
                      <a:pt x="0" y="21"/>
                      <a:pt x="0" y="44"/>
                    </a:cubicBezTo>
                    <a:lnTo>
                      <a:pt x="0" y="1063"/>
                    </a:lnTo>
                    <a:cubicBezTo>
                      <a:pt x="0" y="1087"/>
                      <a:pt x="21" y="1108"/>
                      <a:pt x="45" y="1108"/>
                    </a:cubicBezTo>
                    <a:lnTo>
                      <a:pt x="1568" y="1108"/>
                    </a:lnTo>
                    <a:cubicBezTo>
                      <a:pt x="1592" y="1108"/>
                      <a:pt x="1613" y="1087"/>
                      <a:pt x="1613" y="1063"/>
                    </a:cubicBezTo>
                    <a:lnTo>
                      <a:pt x="1613" y="44"/>
                    </a:lnTo>
                    <a:cubicBezTo>
                      <a:pt x="1613" y="21"/>
                      <a:pt x="1592" y="0"/>
                      <a:pt x="1568" y="0"/>
                    </a:cubicBezTo>
                    <a:close/>
                    <a:moveTo>
                      <a:pt x="1020" y="241"/>
                    </a:moveTo>
                    <a:lnTo>
                      <a:pt x="1099" y="241"/>
                    </a:lnTo>
                    <a:lnTo>
                      <a:pt x="1099" y="320"/>
                    </a:lnTo>
                    <a:lnTo>
                      <a:pt x="1020" y="320"/>
                    </a:lnTo>
                    <a:lnTo>
                      <a:pt x="1020" y="241"/>
                    </a:lnTo>
                    <a:close/>
                    <a:moveTo>
                      <a:pt x="845" y="825"/>
                    </a:moveTo>
                    <a:lnTo>
                      <a:pt x="638" y="728"/>
                    </a:lnTo>
                    <a:cubicBezTo>
                      <a:pt x="638" y="730"/>
                      <a:pt x="603" y="767"/>
                      <a:pt x="517" y="767"/>
                    </a:cubicBezTo>
                    <a:cubicBezTo>
                      <a:pt x="430" y="767"/>
                      <a:pt x="396" y="728"/>
                      <a:pt x="396" y="728"/>
                    </a:cubicBezTo>
                    <a:lnTo>
                      <a:pt x="189" y="825"/>
                    </a:lnTo>
                    <a:cubicBezTo>
                      <a:pt x="179" y="830"/>
                      <a:pt x="171" y="835"/>
                      <a:pt x="163" y="840"/>
                    </a:cubicBezTo>
                    <a:lnTo>
                      <a:pt x="163" y="155"/>
                    </a:lnTo>
                    <a:lnTo>
                      <a:pt x="887" y="155"/>
                    </a:lnTo>
                    <a:lnTo>
                      <a:pt x="887" y="856"/>
                    </a:lnTo>
                    <a:cubicBezTo>
                      <a:pt x="874" y="844"/>
                      <a:pt x="862" y="832"/>
                      <a:pt x="845" y="825"/>
                    </a:cubicBezTo>
                    <a:close/>
                    <a:moveTo>
                      <a:pt x="1018" y="516"/>
                    </a:moveTo>
                    <a:lnTo>
                      <a:pt x="1099" y="516"/>
                    </a:lnTo>
                    <a:lnTo>
                      <a:pt x="1099" y="595"/>
                    </a:lnTo>
                    <a:lnTo>
                      <a:pt x="1018" y="595"/>
                    </a:lnTo>
                    <a:lnTo>
                      <a:pt x="1018" y="516"/>
                    </a:lnTo>
                    <a:close/>
                    <a:moveTo>
                      <a:pt x="1102" y="869"/>
                    </a:moveTo>
                    <a:lnTo>
                      <a:pt x="1020" y="869"/>
                    </a:lnTo>
                    <a:lnTo>
                      <a:pt x="1020" y="791"/>
                    </a:lnTo>
                    <a:lnTo>
                      <a:pt x="1102" y="791"/>
                    </a:lnTo>
                    <a:lnTo>
                      <a:pt x="1102" y="869"/>
                    </a:lnTo>
                    <a:close/>
                    <a:moveTo>
                      <a:pt x="1442" y="780"/>
                    </a:moveTo>
                    <a:lnTo>
                      <a:pt x="1316" y="906"/>
                    </a:lnTo>
                    <a:lnTo>
                      <a:pt x="1235" y="825"/>
                    </a:lnTo>
                    <a:cubicBezTo>
                      <a:pt x="1225" y="814"/>
                      <a:pt x="1225" y="801"/>
                      <a:pt x="1235" y="791"/>
                    </a:cubicBezTo>
                    <a:cubicBezTo>
                      <a:pt x="1246" y="780"/>
                      <a:pt x="1259" y="780"/>
                      <a:pt x="1269" y="791"/>
                    </a:cubicBezTo>
                    <a:lnTo>
                      <a:pt x="1316" y="838"/>
                    </a:lnTo>
                    <a:lnTo>
                      <a:pt x="1408" y="746"/>
                    </a:lnTo>
                    <a:cubicBezTo>
                      <a:pt x="1419" y="736"/>
                      <a:pt x="1432" y="736"/>
                      <a:pt x="1442" y="746"/>
                    </a:cubicBezTo>
                    <a:cubicBezTo>
                      <a:pt x="1453" y="756"/>
                      <a:pt x="1453" y="770"/>
                      <a:pt x="1442" y="780"/>
                    </a:cubicBezTo>
                    <a:close/>
                    <a:moveTo>
                      <a:pt x="1251" y="493"/>
                    </a:moveTo>
                    <a:cubicBezTo>
                      <a:pt x="1240" y="482"/>
                      <a:pt x="1240" y="469"/>
                      <a:pt x="1251" y="459"/>
                    </a:cubicBezTo>
                    <a:cubicBezTo>
                      <a:pt x="1261" y="448"/>
                      <a:pt x="1275" y="448"/>
                      <a:pt x="1285" y="459"/>
                    </a:cubicBezTo>
                    <a:lnTo>
                      <a:pt x="1335" y="508"/>
                    </a:lnTo>
                    <a:lnTo>
                      <a:pt x="1385" y="459"/>
                    </a:lnTo>
                    <a:cubicBezTo>
                      <a:pt x="1395" y="448"/>
                      <a:pt x="1408" y="448"/>
                      <a:pt x="1419" y="459"/>
                    </a:cubicBezTo>
                    <a:cubicBezTo>
                      <a:pt x="1429" y="469"/>
                      <a:pt x="1429" y="482"/>
                      <a:pt x="1419" y="493"/>
                    </a:cubicBezTo>
                    <a:lnTo>
                      <a:pt x="1369" y="543"/>
                    </a:lnTo>
                    <a:lnTo>
                      <a:pt x="1419" y="592"/>
                    </a:lnTo>
                    <a:cubicBezTo>
                      <a:pt x="1429" y="603"/>
                      <a:pt x="1429" y="616"/>
                      <a:pt x="1419" y="626"/>
                    </a:cubicBezTo>
                    <a:cubicBezTo>
                      <a:pt x="1413" y="632"/>
                      <a:pt x="1408" y="634"/>
                      <a:pt x="1403" y="634"/>
                    </a:cubicBezTo>
                    <a:cubicBezTo>
                      <a:pt x="1398" y="634"/>
                      <a:pt x="1390" y="632"/>
                      <a:pt x="1387" y="626"/>
                    </a:cubicBezTo>
                    <a:lnTo>
                      <a:pt x="1337" y="577"/>
                    </a:lnTo>
                    <a:lnTo>
                      <a:pt x="1288" y="626"/>
                    </a:lnTo>
                    <a:cubicBezTo>
                      <a:pt x="1282" y="632"/>
                      <a:pt x="1277" y="634"/>
                      <a:pt x="1272" y="634"/>
                    </a:cubicBezTo>
                    <a:cubicBezTo>
                      <a:pt x="1267" y="634"/>
                      <a:pt x="1259" y="632"/>
                      <a:pt x="1256" y="626"/>
                    </a:cubicBezTo>
                    <a:cubicBezTo>
                      <a:pt x="1246" y="616"/>
                      <a:pt x="1246" y="603"/>
                      <a:pt x="1256" y="592"/>
                    </a:cubicBezTo>
                    <a:lnTo>
                      <a:pt x="1306" y="543"/>
                    </a:lnTo>
                    <a:lnTo>
                      <a:pt x="1251" y="493"/>
                    </a:lnTo>
                    <a:close/>
                    <a:moveTo>
                      <a:pt x="1442" y="228"/>
                    </a:moveTo>
                    <a:lnTo>
                      <a:pt x="1316" y="354"/>
                    </a:lnTo>
                    <a:lnTo>
                      <a:pt x="1235" y="273"/>
                    </a:lnTo>
                    <a:cubicBezTo>
                      <a:pt x="1225" y="262"/>
                      <a:pt x="1225" y="249"/>
                      <a:pt x="1235" y="238"/>
                    </a:cubicBezTo>
                    <a:cubicBezTo>
                      <a:pt x="1246" y="228"/>
                      <a:pt x="1259" y="228"/>
                      <a:pt x="1269" y="238"/>
                    </a:cubicBezTo>
                    <a:lnTo>
                      <a:pt x="1316" y="286"/>
                    </a:lnTo>
                    <a:lnTo>
                      <a:pt x="1408" y="194"/>
                    </a:lnTo>
                    <a:cubicBezTo>
                      <a:pt x="1419" y="183"/>
                      <a:pt x="1432" y="183"/>
                      <a:pt x="1442" y="194"/>
                    </a:cubicBezTo>
                    <a:cubicBezTo>
                      <a:pt x="1453" y="204"/>
                      <a:pt x="1453" y="220"/>
                      <a:pt x="1442" y="228"/>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24" name="Freeform 8">
                <a:extLst>
                  <a:ext uri="{FF2B5EF4-FFF2-40B4-BE49-F238E27FC236}">
                    <a16:creationId xmlns:a16="http://schemas.microsoft.com/office/drawing/2014/main" id="{259334B8-A973-494D-8F35-5041F62C8E4B}"/>
                  </a:ext>
                </a:extLst>
              </p:cNvPr>
              <p:cNvSpPr>
                <a:spLocks noChangeArrowheads="1"/>
              </p:cNvSpPr>
              <p:nvPr/>
            </p:nvSpPr>
            <p:spPr bwMode="auto">
              <a:xfrm>
                <a:off x="2724150" y="4176713"/>
                <a:ext cx="114300" cy="166687"/>
              </a:xfrm>
              <a:custGeom>
                <a:avLst/>
                <a:gdLst>
                  <a:gd name="T0" fmla="*/ 2 w 318"/>
                  <a:gd name="T1" fmla="*/ 270 h 464"/>
                  <a:gd name="T2" fmla="*/ 10 w 318"/>
                  <a:gd name="T3" fmla="*/ 317 h 464"/>
                  <a:gd name="T4" fmla="*/ 39 w 318"/>
                  <a:gd name="T5" fmla="*/ 343 h 464"/>
                  <a:gd name="T6" fmla="*/ 39 w 318"/>
                  <a:gd name="T7" fmla="*/ 343 h 464"/>
                  <a:gd name="T8" fmla="*/ 157 w 318"/>
                  <a:gd name="T9" fmla="*/ 463 h 464"/>
                  <a:gd name="T10" fmla="*/ 157 w 318"/>
                  <a:gd name="T11" fmla="*/ 463 h 464"/>
                  <a:gd name="T12" fmla="*/ 157 w 318"/>
                  <a:gd name="T13" fmla="*/ 463 h 464"/>
                  <a:gd name="T14" fmla="*/ 157 w 318"/>
                  <a:gd name="T15" fmla="*/ 463 h 464"/>
                  <a:gd name="T16" fmla="*/ 157 w 318"/>
                  <a:gd name="T17" fmla="*/ 463 h 464"/>
                  <a:gd name="T18" fmla="*/ 157 w 318"/>
                  <a:gd name="T19" fmla="*/ 463 h 464"/>
                  <a:gd name="T20" fmla="*/ 157 w 318"/>
                  <a:gd name="T21" fmla="*/ 463 h 464"/>
                  <a:gd name="T22" fmla="*/ 157 w 318"/>
                  <a:gd name="T23" fmla="*/ 463 h 464"/>
                  <a:gd name="T24" fmla="*/ 157 w 318"/>
                  <a:gd name="T25" fmla="*/ 463 h 464"/>
                  <a:gd name="T26" fmla="*/ 157 w 318"/>
                  <a:gd name="T27" fmla="*/ 463 h 464"/>
                  <a:gd name="T28" fmla="*/ 157 w 318"/>
                  <a:gd name="T29" fmla="*/ 463 h 464"/>
                  <a:gd name="T30" fmla="*/ 275 w 318"/>
                  <a:gd name="T31" fmla="*/ 343 h 464"/>
                  <a:gd name="T32" fmla="*/ 275 w 318"/>
                  <a:gd name="T33" fmla="*/ 343 h 464"/>
                  <a:gd name="T34" fmla="*/ 306 w 318"/>
                  <a:gd name="T35" fmla="*/ 317 h 464"/>
                  <a:gd name="T36" fmla="*/ 314 w 318"/>
                  <a:gd name="T37" fmla="*/ 270 h 464"/>
                  <a:gd name="T38" fmla="*/ 298 w 318"/>
                  <a:gd name="T39" fmla="*/ 238 h 464"/>
                  <a:gd name="T40" fmla="*/ 309 w 318"/>
                  <a:gd name="T41" fmla="*/ 149 h 464"/>
                  <a:gd name="T42" fmla="*/ 191 w 318"/>
                  <a:gd name="T43" fmla="*/ 28 h 464"/>
                  <a:gd name="T44" fmla="*/ 167 w 318"/>
                  <a:gd name="T45" fmla="*/ 0 h 464"/>
                  <a:gd name="T46" fmla="*/ 5 w 318"/>
                  <a:gd name="T47" fmla="*/ 141 h 464"/>
                  <a:gd name="T48" fmla="*/ 5 w 318"/>
                  <a:gd name="T49" fmla="*/ 157 h 464"/>
                  <a:gd name="T50" fmla="*/ 15 w 318"/>
                  <a:gd name="T51" fmla="*/ 238 h 464"/>
                  <a:gd name="T52" fmla="*/ 2 w 318"/>
                  <a:gd name="T53" fmla="*/ 270 h 4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8" h="464">
                    <a:moveTo>
                      <a:pt x="2" y="270"/>
                    </a:moveTo>
                    <a:lnTo>
                      <a:pt x="10" y="317"/>
                    </a:lnTo>
                    <a:cubicBezTo>
                      <a:pt x="13" y="333"/>
                      <a:pt x="26" y="343"/>
                      <a:pt x="39" y="343"/>
                    </a:cubicBezTo>
                    <a:lnTo>
                      <a:pt x="39" y="343"/>
                    </a:lnTo>
                    <a:cubicBezTo>
                      <a:pt x="55" y="457"/>
                      <a:pt x="141" y="463"/>
                      <a:pt x="157" y="463"/>
                    </a:cubicBezTo>
                    <a:lnTo>
                      <a:pt x="157" y="463"/>
                    </a:lnTo>
                    <a:lnTo>
                      <a:pt x="157" y="463"/>
                    </a:lnTo>
                    <a:lnTo>
                      <a:pt x="157" y="463"/>
                    </a:lnTo>
                    <a:lnTo>
                      <a:pt x="157" y="463"/>
                    </a:lnTo>
                    <a:lnTo>
                      <a:pt x="157" y="463"/>
                    </a:lnTo>
                    <a:lnTo>
                      <a:pt x="157" y="463"/>
                    </a:lnTo>
                    <a:lnTo>
                      <a:pt x="157" y="463"/>
                    </a:lnTo>
                    <a:lnTo>
                      <a:pt x="157" y="463"/>
                    </a:lnTo>
                    <a:lnTo>
                      <a:pt x="157" y="463"/>
                    </a:lnTo>
                    <a:lnTo>
                      <a:pt x="157" y="463"/>
                    </a:lnTo>
                    <a:cubicBezTo>
                      <a:pt x="170" y="463"/>
                      <a:pt x="259" y="457"/>
                      <a:pt x="275" y="343"/>
                    </a:cubicBezTo>
                    <a:lnTo>
                      <a:pt x="275" y="343"/>
                    </a:lnTo>
                    <a:cubicBezTo>
                      <a:pt x="291" y="343"/>
                      <a:pt x="304" y="333"/>
                      <a:pt x="306" y="317"/>
                    </a:cubicBezTo>
                    <a:lnTo>
                      <a:pt x="314" y="270"/>
                    </a:lnTo>
                    <a:cubicBezTo>
                      <a:pt x="317" y="256"/>
                      <a:pt x="309" y="243"/>
                      <a:pt x="298" y="238"/>
                    </a:cubicBezTo>
                    <a:cubicBezTo>
                      <a:pt x="304" y="217"/>
                      <a:pt x="309" y="180"/>
                      <a:pt x="309" y="149"/>
                    </a:cubicBezTo>
                    <a:cubicBezTo>
                      <a:pt x="309" y="94"/>
                      <a:pt x="259" y="36"/>
                      <a:pt x="191" y="28"/>
                    </a:cubicBezTo>
                    <a:lnTo>
                      <a:pt x="167" y="0"/>
                    </a:lnTo>
                    <a:cubicBezTo>
                      <a:pt x="5" y="7"/>
                      <a:pt x="5" y="141"/>
                      <a:pt x="5" y="141"/>
                    </a:cubicBezTo>
                    <a:lnTo>
                      <a:pt x="5" y="157"/>
                    </a:lnTo>
                    <a:cubicBezTo>
                      <a:pt x="5" y="188"/>
                      <a:pt x="10" y="220"/>
                      <a:pt x="15" y="238"/>
                    </a:cubicBezTo>
                    <a:cubicBezTo>
                      <a:pt x="5" y="243"/>
                      <a:pt x="0" y="256"/>
                      <a:pt x="2" y="270"/>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grpSp>
      </p:grpSp>
      <p:sp>
        <p:nvSpPr>
          <p:cNvPr id="125" name="TextBox 124"/>
          <p:cNvSpPr txBox="1"/>
          <p:nvPr/>
        </p:nvSpPr>
        <p:spPr>
          <a:xfrm>
            <a:off x="4608379" y="2354190"/>
            <a:ext cx="1975104" cy="1001717"/>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DATABASE</a:t>
            </a:r>
          </a:p>
          <a:p>
            <a:pPr>
              <a:defRPr/>
            </a:pPr>
            <a:r>
              <a:rPr lang="en-US" sz="1050" b="1" kern="0" dirty="0">
                <a:solidFill>
                  <a:srgbClr val="58595B"/>
                </a:solidFill>
                <a:latin typeface="Calibri"/>
              </a:rPr>
              <a:t>VM, Bare metal, Exadata</a:t>
            </a:r>
          </a:p>
        </p:txBody>
      </p:sp>
      <p:sp>
        <p:nvSpPr>
          <p:cNvPr id="127" name="Rectangle 126"/>
          <p:cNvSpPr/>
          <p:nvPr/>
        </p:nvSpPr>
        <p:spPr>
          <a:xfrm>
            <a:off x="5197688" y="2819877"/>
            <a:ext cx="1385672" cy="46628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Massive performance &amp; scale; RAC and Active Data Guard support</a:t>
            </a:r>
          </a:p>
        </p:txBody>
      </p:sp>
      <p:grpSp>
        <p:nvGrpSpPr>
          <p:cNvPr id="128" name="Group 127"/>
          <p:cNvGrpSpPr/>
          <p:nvPr/>
        </p:nvGrpSpPr>
        <p:grpSpPr>
          <a:xfrm>
            <a:off x="4759927" y="2892865"/>
            <a:ext cx="340707" cy="371828"/>
            <a:chOff x="4422838" y="3786010"/>
            <a:chExt cx="502281" cy="548163"/>
          </a:xfrm>
          <a:solidFill>
            <a:srgbClr val="007590"/>
          </a:solidFill>
        </p:grpSpPr>
        <p:sp>
          <p:nvSpPr>
            <p:cNvPr id="140" name="Freeform 30"/>
            <p:cNvSpPr>
              <a:spLocks noChangeArrowheads="1"/>
            </p:cNvSpPr>
            <p:nvPr/>
          </p:nvSpPr>
          <p:spPr bwMode="auto">
            <a:xfrm>
              <a:off x="4683638" y="4066128"/>
              <a:ext cx="123156" cy="127986"/>
            </a:xfrm>
            <a:custGeom>
              <a:avLst/>
              <a:gdLst>
                <a:gd name="T0" fmla="*/ 150 w 227"/>
                <a:gd name="T1" fmla="*/ 54 h 233"/>
                <a:gd name="T2" fmla="*/ 173 w 227"/>
                <a:gd name="T3" fmla="*/ 74 h 233"/>
                <a:gd name="T4" fmla="*/ 226 w 227"/>
                <a:gd name="T5" fmla="*/ 74 h 233"/>
                <a:gd name="T6" fmla="*/ 226 w 227"/>
                <a:gd name="T7" fmla="*/ 158 h 233"/>
                <a:gd name="T8" fmla="*/ 173 w 227"/>
                <a:gd name="T9" fmla="*/ 158 h 233"/>
                <a:gd name="T10" fmla="*/ 153 w 227"/>
                <a:gd name="T11" fmla="*/ 178 h 233"/>
                <a:gd name="T12" fmla="*/ 153 w 227"/>
                <a:gd name="T13" fmla="*/ 232 h 233"/>
                <a:gd name="T14" fmla="*/ 0 w 227"/>
                <a:gd name="T15" fmla="*/ 232 h 233"/>
                <a:gd name="T16" fmla="*/ 0 w 227"/>
                <a:gd name="T17" fmla="*/ 74 h 233"/>
                <a:gd name="T18" fmla="*/ 51 w 227"/>
                <a:gd name="T19" fmla="*/ 74 h 233"/>
                <a:gd name="T20" fmla="*/ 71 w 227"/>
                <a:gd name="T21" fmla="*/ 54 h 233"/>
                <a:gd name="T22" fmla="*/ 71 w 227"/>
                <a:gd name="T23" fmla="*/ 0 h 233"/>
                <a:gd name="T24" fmla="*/ 150 w 227"/>
                <a:gd name="T25" fmla="*/ 0 h 233"/>
                <a:gd name="T26" fmla="*/ 150 w 227"/>
                <a:gd name="T27" fmla="*/ 54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7" h="233">
                  <a:moveTo>
                    <a:pt x="150" y="54"/>
                  </a:moveTo>
                  <a:cubicBezTo>
                    <a:pt x="150" y="65"/>
                    <a:pt x="161" y="74"/>
                    <a:pt x="173" y="74"/>
                  </a:cubicBezTo>
                  <a:lnTo>
                    <a:pt x="226" y="74"/>
                  </a:lnTo>
                  <a:lnTo>
                    <a:pt x="226" y="158"/>
                  </a:lnTo>
                  <a:lnTo>
                    <a:pt x="173" y="158"/>
                  </a:lnTo>
                  <a:cubicBezTo>
                    <a:pt x="161" y="158"/>
                    <a:pt x="153" y="167"/>
                    <a:pt x="153" y="178"/>
                  </a:cubicBezTo>
                  <a:lnTo>
                    <a:pt x="153" y="232"/>
                  </a:lnTo>
                  <a:lnTo>
                    <a:pt x="0" y="232"/>
                  </a:lnTo>
                  <a:lnTo>
                    <a:pt x="0" y="74"/>
                  </a:lnTo>
                  <a:lnTo>
                    <a:pt x="51" y="74"/>
                  </a:lnTo>
                  <a:cubicBezTo>
                    <a:pt x="63" y="74"/>
                    <a:pt x="71" y="65"/>
                    <a:pt x="71" y="54"/>
                  </a:cubicBezTo>
                  <a:lnTo>
                    <a:pt x="71" y="0"/>
                  </a:lnTo>
                  <a:lnTo>
                    <a:pt x="150" y="0"/>
                  </a:lnTo>
                  <a:lnTo>
                    <a:pt x="150" y="54"/>
                  </a:lnTo>
                </a:path>
              </a:pathLst>
            </a:custGeom>
            <a:solidFill>
              <a:srgbClr val="F804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75" kern="0">
                <a:solidFill>
                  <a:srgbClr val="000000"/>
                </a:solidFill>
                <a:latin typeface="Calibri"/>
              </a:endParaRPr>
            </a:p>
          </p:txBody>
        </p:sp>
        <p:sp>
          <p:nvSpPr>
            <p:cNvPr id="162" name="Freeform 31"/>
            <p:cNvSpPr>
              <a:spLocks noChangeArrowheads="1"/>
            </p:cNvSpPr>
            <p:nvPr/>
          </p:nvSpPr>
          <p:spPr bwMode="auto">
            <a:xfrm>
              <a:off x="4422838" y="3786010"/>
              <a:ext cx="502281" cy="548163"/>
            </a:xfrm>
            <a:custGeom>
              <a:avLst/>
              <a:gdLst>
                <a:gd name="T0" fmla="*/ 918 w 919"/>
                <a:gd name="T1" fmla="*/ 51 h 1003"/>
                <a:gd name="T2" fmla="*/ 867 w 919"/>
                <a:gd name="T3" fmla="*/ 1002 h 1003"/>
                <a:gd name="T4" fmla="*/ 0 w 919"/>
                <a:gd name="T5" fmla="*/ 951 h 1003"/>
                <a:gd name="T6" fmla="*/ 51 w 919"/>
                <a:gd name="T7" fmla="*/ 0 h 1003"/>
                <a:gd name="T8" fmla="*/ 799 w 919"/>
                <a:gd name="T9" fmla="*/ 567 h 1003"/>
                <a:gd name="T10" fmla="*/ 793 w 919"/>
                <a:gd name="T11" fmla="*/ 432 h 1003"/>
                <a:gd name="T12" fmla="*/ 641 w 919"/>
                <a:gd name="T13" fmla="*/ 412 h 1003"/>
                <a:gd name="T14" fmla="*/ 621 w 919"/>
                <a:gd name="T15" fmla="*/ 485 h 1003"/>
                <a:gd name="T16" fmla="*/ 542 w 919"/>
                <a:gd name="T17" fmla="*/ 432 h 1003"/>
                <a:gd name="T18" fmla="*/ 472 w 919"/>
                <a:gd name="T19" fmla="*/ 412 h 1003"/>
                <a:gd name="T20" fmla="*/ 525 w 919"/>
                <a:gd name="T21" fmla="*/ 327 h 1003"/>
                <a:gd name="T22" fmla="*/ 545 w 919"/>
                <a:gd name="T23" fmla="*/ 175 h 1003"/>
                <a:gd name="T24" fmla="*/ 393 w 919"/>
                <a:gd name="T25" fmla="*/ 155 h 1003"/>
                <a:gd name="T26" fmla="*/ 373 w 919"/>
                <a:gd name="T27" fmla="*/ 307 h 1003"/>
                <a:gd name="T28" fmla="*/ 443 w 919"/>
                <a:gd name="T29" fmla="*/ 327 h 1003"/>
                <a:gd name="T30" fmla="*/ 390 w 919"/>
                <a:gd name="T31" fmla="*/ 412 h 1003"/>
                <a:gd name="T32" fmla="*/ 370 w 919"/>
                <a:gd name="T33" fmla="*/ 485 h 1003"/>
                <a:gd name="T34" fmla="*/ 291 w 919"/>
                <a:gd name="T35" fmla="*/ 432 h 1003"/>
                <a:gd name="T36" fmla="*/ 139 w 919"/>
                <a:gd name="T37" fmla="*/ 412 h 1003"/>
                <a:gd name="T38" fmla="*/ 119 w 919"/>
                <a:gd name="T39" fmla="*/ 564 h 1003"/>
                <a:gd name="T40" fmla="*/ 192 w 919"/>
                <a:gd name="T41" fmla="*/ 584 h 1003"/>
                <a:gd name="T42" fmla="*/ 139 w 919"/>
                <a:gd name="T43" fmla="*/ 669 h 1003"/>
                <a:gd name="T44" fmla="*/ 119 w 919"/>
                <a:gd name="T45" fmla="*/ 821 h 1003"/>
                <a:gd name="T46" fmla="*/ 274 w 919"/>
                <a:gd name="T47" fmla="*/ 841 h 1003"/>
                <a:gd name="T48" fmla="*/ 294 w 919"/>
                <a:gd name="T49" fmla="*/ 688 h 1003"/>
                <a:gd name="T50" fmla="*/ 220 w 919"/>
                <a:gd name="T51" fmla="*/ 669 h 1003"/>
                <a:gd name="T52" fmla="*/ 274 w 919"/>
                <a:gd name="T53" fmla="*/ 584 h 1003"/>
                <a:gd name="T54" fmla="*/ 294 w 919"/>
                <a:gd name="T55" fmla="*/ 511 h 1003"/>
                <a:gd name="T56" fmla="*/ 373 w 919"/>
                <a:gd name="T57" fmla="*/ 564 h 1003"/>
                <a:gd name="T58" fmla="*/ 446 w 919"/>
                <a:gd name="T59" fmla="*/ 584 h 1003"/>
                <a:gd name="T60" fmla="*/ 627 w 919"/>
                <a:gd name="T61" fmla="*/ 770 h 1003"/>
                <a:gd name="T62" fmla="*/ 647 w 919"/>
                <a:gd name="T63" fmla="*/ 844 h 1003"/>
                <a:gd name="T64" fmla="*/ 799 w 919"/>
                <a:gd name="T65" fmla="*/ 824 h 1003"/>
                <a:gd name="T66" fmla="*/ 779 w 919"/>
                <a:gd name="T67" fmla="*/ 671 h 1003"/>
                <a:gd name="T68" fmla="*/ 726 w 919"/>
                <a:gd name="T69" fmla="*/ 587 h 1003"/>
                <a:gd name="T70" fmla="*/ 799 w 919"/>
                <a:gd name="T71" fmla="*/ 567 h 10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19" h="1003">
                  <a:moveTo>
                    <a:pt x="867" y="0"/>
                  </a:moveTo>
                  <a:cubicBezTo>
                    <a:pt x="895" y="0"/>
                    <a:pt x="918" y="22"/>
                    <a:pt x="918" y="51"/>
                  </a:cubicBezTo>
                  <a:lnTo>
                    <a:pt x="918" y="951"/>
                  </a:lnTo>
                  <a:cubicBezTo>
                    <a:pt x="918" y="979"/>
                    <a:pt x="895" y="1002"/>
                    <a:pt x="867" y="1002"/>
                  </a:cubicBezTo>
                  <a:lnTo>
                    <a:pt x="51" y="1002"/>
                  </a:lnTo>
                  <a:cubicBezTo>
                    <a:pt x="23" y="1002"/>
                    <a:pt x="0" y="979"/>
                    <a:pt x="0" y="951"/>
                  </a:cubicBezTo>
                  <a:lnTo>
                    <a:pt x="0" y="51"/>
                  </a:lnTo>
                  <a:cubicBezTo>
                    <a:pt x="0" y="22"/>
                    <a:pt x="23" y="0"/>
                    <a:pt x="51" y="0"/>
                  </a:cubicBezTo>
                  <a:lnTo>
                    <a:pt x="867" y="0"/>
                  </a:lnTo>
                  <a:close/>
                  <a:moveTo>
                    <a:pt x="799" y="567"/>
                  </a:moveTo>
                  <a:lnTo>
                    <a:pt x="793" y="567"/>
                  </a:lnTo>
                  <a:lnTo>
                    <a:pt x="793" y="432"/>
                  </a:lnTo>
                  <a:cubicBezTo>
                    <a:pt x="793" y="420"/>
                    <a:pt x="785" y="412"/>
                    <a:pt x="774" y="412"/>
                  </a:cubicBezTo>
                  <a:lnTo>
                    <a:pt x="641" y="412"/>
                  </a:lnTo>
                  <a:cubicBezTo>
                    <a:pt x="630" y="412"/>
                    <a:pt x="621" y="420"/>
                    <a:pt x="621" y="432"/>
                  </a:cubicBezTo>
                  <a:lnTo>
                    <a:pt x="621" y="485"/>
                  </a:lnTo>
                  <a:lnTo>
                    <a:pt x="542" y="485"/>
                  </a:lnTo>
                  <a:lnTo>
                    <a:pt x="542" y="432"/>
                  </a:lnTo>
                  <a:cubicBezTo>
                    <a:pt x="542" y="420"/>
                    <a:pt x="534" y="412"/>
                    <a:pt x="522" y="412"/>
                  </a:cubicBezTo>
                  <a:lnTo>
                    <a:pt x="472" y="412"/>
                  </a:lnTo>
                  <a:lnTo>
                    <a:pt x="472" y="327"/>
                  </a:lnTo>
                  <a:lnTo>
                    <a:pt x="525" y="327"/>
                  </a:lnTo>
                  <a:cubicBezTo>
                    <a:pt x="537" y="327"/>
                    <a:pt x="545" y="319"/>
                    <a:pt x="545" y="307"/>
                  </a:cubicBezTo>
                  <a:lnTo>
                    <a:pt x="545" y="175"/>
                  </a:lnTo>
                  <a:cubicBezTo>
                    <a:pt x="545" y="163"/>
                    <a:pt x="537" y="155"/>
                    <a:pt x="525" y="155"/>
                  </a:cubicBezTo>
                  <a:lnTo>
                    <a:pt x="393" y="155"/>
                  </a:lnTo>
                  <a:cubicBezTo>
                    <a:pt x="381" y="155"/>
                    <a:pt x="373" y="163"/>
                    <a:pt x="373" y="175"/>
                  </a:cubicBezTo>
                  <a:lnTo>
                    <a:pt x="373" y="307"/>
                  </a:lnTo>
                  <a:cubicBezTo>
                    <a:pt x="373" y="319"/>
                    <a:pt x="381" y="327"/>
                    <a:pt x="393" y="327"/>
                  </a:cubicBezTo>
                  <a:lnTo>
                    <a:pt x="443" y="327"/>
                  </a:lnTo>
                  <a:lnTo>
                    <a:pt x="443" y="412"/>
                  </a:lnTo>
                  <a:lnTo>
                    <a:pt x="390" y="412"/>
                  </a:lnTo>
                  <a:cubicBezTo>
                    <a:pt x="378" y="412"/>
                    <a:pt x="370" y="420"/>
                    <a:pt x="370" y="432"/>
                  </a:cubicBezTo>
                  <a:lnTo>
                    <a:pt x="370" y="485"/>
                  </a:lnTo>
                  <a:lnTo>
                    <a:pt x="291" y="485"/>
                  </a:lnTo>
                  <a:lnTo>
                    <a:pt x="291" y="432"/>
                  </a:lnTo>
                  <a:cubicBezTo>
                    <a:pt x="291" y="420"/>
                    <a:pt x="283" y="412"/>
                    <a:pt x="271" y="412"/>
                  </a:cubicBezTo>
                  <a:lnTo>
                    <a:pt x="139" y="412"/>
                  </a:lnTo>
                  <a:cubicBezTo>
                    <a:pt x="127" y="412"/>
                    <a:pt x="119" y="420"/>
                    <a:pt x="119" y="432"/>
                  </a:cubicBezTo>
                  <a:lnTo>
                    <a:pt x="119" y="564"/>
                  </a:lnTo>
                  <a:cubicBezTo>
                    <a:pt x="119" y="575"/>
                    <a:pt x="127" y="584"/>
                    <a:pt x="139" y="584"/>
                  </a:cubicBezTo>
                  <a:lnTo>
                    <a:pt x="192" y="584"/>
                  </a:lnTo>
                  <a:lnTo>
                    <a:pt x="192" y="669"/>
                  </a:lnTo>
                  <a:lnTo>
                    <a:pt x="139" y="669"/>
                  </a:lnTo>
                  <a:cubicBezTo>
                    <a:pt x="127" y="669"/>
                    <a:pt x="119" y="677"/>
                    <a:pt x="119" y="688"/>
                  </a:cubicBezTo>
                  <a:lnTo>
                    <a:pt x="119" y="821"/>
                  </a:lnTo>
                  <a:cubicBezTo>
                    <a:pt x="119" y="832"/>
                    <a:pt x="127" y="841"/>
                    <a:pt x="139" y="841"/>
                  </a:cubicBezTo>
                  <a:lnTo>
                    <a:pt x="274" y="841"/>
                  </a:lnTo>
                  <a:cubicBezTo>
                    <a:pt x="285" y="841"/>
                    <a:pt x="294" y="832"/>
                    <a:pt x="294" y="821"/>
                  </a:cubicBezTo>
                  <a:lnTo>
                    <a:pt x="294" y="688"/>
                  </a:lnTo>
                  <a:cubicBezTo>
                    <a:pt x="294" y="677"/>
                    <a:pt x="285" y="669"/>
                    <a:pt x="274" y="669"/>
                  </a:cubicBezTo>
                  <a:lnTo>
                    <a:pt x="220" y="669"/>
                  </a:lnTo>
                  <a:lnTo>
                    <a:pt x="220" y="584"/>
                  </a:lnTo>
                  <a:lnTo>
                    <a:pt x="274" y="584"/>
                  </a:lnTo>
                  <a:cubicBezTo>
                    <a:pt x="285" y="584"/>
                    <a:pt x="294" y="575"/>
                    <a:pt x="294" y="564"/>
                  </a:cubicBezTo>
                  <a:lnTo>
                    <a:pt x="294" y="511"/>
                  </a:lnTo>
                  <a:lnTo>
                    <a:pt x="373" y="511"/>
                  </a:lnTo>
                  <a:lnTo>
                    <a:pt x="373" y="564"/>
                  </a:lnTo>
                  <a:cubicBezTo>
                    <a:pt x="373" y="575"/>
                    <a:pt x="381" y="584"/>
                    <a:pt x="393" y="584"/>
                  </a:cubicBezTo>
                  <a:lnTo>
                    <a:pt x="446" y="584"/>
                  </a:lnTo>
                  <a:lnTo>
                    <a:pt x="446" y="770"/>
                  </a:lnTo>
                  <a:lnTo>
                    <a:pt x="627" y="770"/>
                  </a:lnTo>
                  <a:lnTo>
                    <a:pt x="627" y="824"/>
                  </a:lnTo>
                  <a:cubicBezTo>
                    <a:pt x="627" y="835"/>
                    <a:pt x="635" y="844"/>
                    <a:pt x="647" y="844"/>
                  </a:cubicBezTo>
                  <a:lnTo>
                    <a:pt x="779" y="844"/>
                  </a:lnTo>
                  <a:cubicBezTo>
                    <a:pt x="791" y="844"/>
                    <a:pt x="799" y="835"/>
                    <a:pt x="799" y="824"/>
                  </a:cubicBezTo>
                  <a:lnTo>
                    <a:pt x="799" y="691"/>
                  </a:lnTo>
                  <a:cubicBezTo>
                    <a:pt x="799" y="680"/>
                    <a:pt x="791" y="671"/>
                    <a:pt x="779" y="671"/>
                  </a:cubicBezTo>
                  <a:lnTo>
                    <a:pt x="726" y="671"/>
                  </a:lnTo>
                  <a:lnTo>
                    <a:pt x="726" y="587"/>
                  </a:lnTo>
                  <a:lnTo>
                    <a:pt x="779" y="587"/>
                  </a:lnTo>
                  <a:cubicBezTo>
                    <a:pt x="791" y="587"/>
                    <a:pt x="799" y="578"/>
                    <a:pt x="799" y="567"/>
                  </a:cubicBezTo>
                  <a:close/>
                </a:path>
              </a:pathLst>
            </a:custGeom>
            <a:solidFill>
              <a:srgbClr val="F804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a:defRPr/>
              </a:pPr>
              <a:endParaRPr lang="en-US" sz="975" kern="0">
                <a:solidFill>
                  <a:srgbClr val="000000"/>
                </a:solidFill>
                <a:latin typeface="Calibri"/>
              </a:endParaRPr>
            </a:p>
          </p:txBody>
        </p:sp>
      </p:grpSp>
      <p:pic>
        <p:nvPicPr>
          <p:cNvPr id="163" name="Picture 162"/>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731879" y="1667403"/>
            <a:ext cx="441308" cy="441633"/>
          </a:xfrm>
          <a:prstGeom prst="rect">
            <a:avLst/>
          </a:prstGeom>
        </p:spPr>
      </p:pic>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60737" y="1630889"/>
            <a:ext cx="561839" cy="561839"/>
          </a:xfrm>
          <a:prstGeom prst="rect">
            <a:avLst/>
          </a:prstGeom>
        </p:spPr>
      </p:pic>
      <p:sp>
        <p:nvSpPr>
          <p:cNvPr id="5" name="Footer Placeholder 4">
            <a:extLst>
              <a:ext uri="{FF2B5EF4-FFF2-40B4-BE49-F238E27FC236}">
                <a16:creationId xmlns:a16="http://schemas.microsoft.com/office/drawing/2014/main" id="{E1A02371-FD43-4BE6-8B10-44CDDE1CFDAC}"/>
              </a:ext>
            </a:extLst>
          </p:cNvPr>
          <p:cNvSpPr>
            <a:spLocks noGrp="1"/>
          </p:cNvSpPr>
          <p:nvPr>
            <p:ph type="ftr" sz="quarter" idx="11"/>
          </p:nvPr>
        </p:nvSpPr>
        <p:spPr/>
        <p:txBody>
          <a:bodyPr/>
          <a:lstStyle/>
          <a:p>
            <a:r>
              <a:rPr lang="en-US"/>
              <a:t>Review of Oracle OpenWorld &amp; CodeOne 2018 - #oowamis</a:t>
            </a:r>
            <a:endParaRPr lang="en-US" dirty="0"/>
          </a:p>
        </p:txBody>
      </p:sp>
      <p:sp>
        <p:nvSpPr>
          <p:cNvPr id="6" name="Slide Number Placeholder 5">
            <a:extLst>
              <a:ext uri="{FF2B5EF4-FFF2-40B4-BE49-F238E27FC236}">
                <a16:creationId xmlns:a16="http://schemas.microsoft.com/office/drawing/2014/main" id="{25BA1A9C-96F9-4538-BCCC-67AB3EE911A9}"/>
              </a:ext>
            </a:extLst>
          </p:cNvPr>
          <p:cNvSpPr>
            <a:spLocks noGrp="1"/>
          </p:cNvSpPr>
          <p:nvPr>
            <p:ph type="sldNum" sz="quarter" idx="12"/>
          </p:nvPr>
        </p:nvSpPr>
        <p:spPr/>
        <p:txBody>
          <a:bodyPr/>
          <a:lstStyle/>
          <a:p>
            <a:fld id="{C51EAA63-D034-42AE-91FA-B13B9518C7BE}" type="slidenum">
              <a:rPr lang="en-NL" smtClean="0"/>
              <a:t>10</a:t>
            </a:fld>
            <a:endParaRPr lang="en-NL" dirty="0"/>
          </a:p>
        </p:txBody>
      </p:sp>
    </p:spTree>
    <p:extLst>
      <p:ext uri="{BB962C8B-B14F-4D97-AF65-F5344CB8AC3E}">
        <p14:creationId xmlns:p14="http://schemas.microsoft.com/office/powerpoint/2010/main" val="1957901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64B2B-E75D-4A0D-96BC-140A94A41D34}"/>
              </a:ext>
            </a:extLst>
          </p:cNvPr>
          <p:cNvSpPr>
            <a:spLocks noGrp="1"/>
          </p:cNvSpPr>
          <p:nvPr>
            <p:ph type="title"/>
          </p:nvPr>
        </p:nvSpPr>
        <p:spPr/>
        <p:txBody>
          <a:bodyPr/>
          <a:lstStyle/>
          <a:p>
            <a:r>
              <a:rPr lang="nl-NL" dirty="0" err="1"/>
              <a:t>Pillar</a:t>
            </a:r>
            <a:r>
              <a:rPr lang="nl-NL" dirty="0"/>
              <a:t> 1: OCI</a:t>
            </a:r>
            <a:endParaRPr lang="en-NL" dirty="0"/>
          </a:p>
        </p:txBody>
      </p:sp>
      <p:sp>
        <p:nvSpPr>
          <p:cNvPr id="3" name="Content Placeholder 2">
            <a:extLst>
              <a:ext uri="{FF2B5EF4-FFF2-40B4-BE49-F238E27FC236}">
                <a16:creationId xmlns:a16="http://schemas.microsoft.com/office/drawing/2014/main" id="{33E0E0B9-D5E6-4FDF-ACEA-CCC9CA55A24C}"/>
              </a:ext>
            </a:extLst>
          </p:cNvPr>
          <p:cNvSpPr>
            <a:spLocks noGrp="1"/>
          </p:cNvSpPr>
          <p:nvPr>
            <p:ph idx="1"/>
          </p:nvPr>
        </p:nvSpPr>
        <p:spPr/>
        <p:txBody>
          <a:bodyPr/>
          <a:lstStyle/>
          <a:p>
            <a:r>
              <a:rPr lang="nl-NL" dirty="0" err="1"/>
              <a:t>Self</a:t>
            </a:r>
            <a:r>
              <a:rPr lang="nl-NL" dirty="0"/>
              <a:t> </a:t>
            </a:r>
            <a:r>
              <a:rPr lang="nl-NL" dirty="0" err="1"/>
              <a:t>confidence</a:t>
            </a:r>
            <a:r>
              <a:rPr lang="nl-NL" dirty="0"/>
              <a:t> </a:t>
            </a:r>
            <a:r>
              <a:rPr lang="nl-NL" dirty="0" err="1"/>
              <a:t>within</a:t>
            </a:r>
            <a:r>
              <a:rPr lang="nl-NL" dirty="0"/>
              <a:t> Oracle</a:t>
            </a:r>
          </a:p>
          <a:p>
            <a:r>
              <a:rPr lang="nl-NL" dirty="0" err="1"/>
              <a:t>All</a:t>
            </a:r>
            <a:r>
              <a:rPr lang="nl-NL" dirty="0"/>
              <a:t> PaaS have </a:t>
            </a:r>
            <a:r>
              <a:rPr lang="nl-NL" dirty="0" err="1"/>
              <a:t>to</a:t>
            </a:r>
            <a:r>
              <a:rPr lang="nl-NL" dirty="0"/>
              <a:t> </a:t>
            </a:r>
            <a:r>
              <a:rPr lang="nl-NL" dirty="0" err="1"/>
              <a:t>be</a:t>
            </a:r>
            <a:r>
              <a:rPr lang="nl-NL" dirty="0"/>
              <a:t> on OCI </a:t>
            </a:r>
            <a:r>
              <a:rPr lang="nl-NL" dirty="0" err="1"/>
              <a:t>within</a:t>
            </a:r>
            <a:r>
              <a:rPr lang="nl-NL" dirty="0"/>
              <a:t> </a:t>
            </a:r>
            <a:r>
              <a:rPr lang="nl-NL" dirty="0" err="1"/>
              <a:t>three</a:t>
            </a:r>
            <a:r>
              <a:rPr lang="nl-NL" dirty="0"/>
              <a:t> </a:t>
            </a:r>
            <a:r>
              <a:rPr lang="nl-NL" dirty="0" err="1"/>
              <a:t>months</a:t>
            </a:r>
            <a:endParaRPr lang="nl-NL" dirty="0"/>
          </a:p>
          <a:p>
            <a:pPr lvl="1"/>
            <a:r>
              <a:rPr lang="nl-NL" dirty="0" err="1"/>
              <a:t>Those</a:t>
            </a:r>
            <a:r>
              <a:rPr lang="nl-NL" dirty="0"/>
              <a:t> </a:t>
            </a:r>
            <a:r>
              <a:rPr lang="nl-NL" dirty="0" err="1"/>
              <a:t>that</a:t>
            </a:r>
            <a:r>
              <a:rPr lang="nl-NL" dirty="0"/>
              <a:t> are </a:t>
            </a:r>
            <a:r>
              <a:rPr lang="nl-NL" dirty="0" err="1"/>
              <a:t>not</a:t>
            </a:r>
            <a:r>
              <a:rPr lang="nl-NL" dirty="0"/>
              <a:t>, </a:t>
            </a:r>
            <a:r>
              <a:rPr lang="nl-NL" dirty="0" err="1"/>
              <a:t>may</a:t>
            </a:r>
            <a:r>
              <a:rPr lang="nl-NL" dirty="0"/>
              <a:t> </a:t>
            </a:r>
            <a:r>
              <a:rPr lang="nl-NL" dirty="0" err="1"/>
              <a:t>not</a:t>
            </a:r>
            <a:r>
              <a:rPr lang="nl-NL" dirty="0"/>
              <a:t> have a </a:t>
            </a:r>
            <a:r>
              <a:rPr lang="nl-NL" dirty="0" err="1"/>
              <a:t>future</a:t>
            </a:r>
            <a:endParaRPr lang="nl-NL" dirty="0"/>
          </a:p>
          <a:p>
            <a:r>
              <a:rPr lang="nl-NL" dirty="0" err="1"/>
              <a:t>Competing</a:t>
            </a:r>
            <a:r>
              <a:rPr lang="nl-NL" dirty="0"/>
              <a:t> on performance </a:t>
            </a:r>
            <a:r>
              <a:rPr lang="nl-NL" dirty="0" err="1"/>
              <a:t>and</a:t>
            </a:r>
            <a:r>
              <a:rPr lang="nl-NL" dirty="0"/>
              <a:t> </a:t>
            </a:r>
            <a:r>
              <a:rPr lang="nl-NL" dirty="0" err="1"/>
              <a:t>price</a:t>
            </a:r>
            <a:endParaRPr lang="nl-NL" dirty="0"/>
          </a:p>
          <a:p>
            <a:pPr lvl="1"/>
            <a:r>
              <a:rPr lang="nl-NL" dirty="0"/>
              <a:t>Get </a:t>
            </a:r>
            <a:r>
              <a:rPr lang="nl-NL" dirty="0" err="1"/>
              <a:t>the</a:t>
            </a:r>
            <a:r>
              <a:rPr lang="nl-NL" dirty="0"/>
              <a:t> job </a:t>
            </a:r>
            <a:r>
              <a:rPr lang="nl-NL" dirty="0" err="1"/>
              <a:t>done</a:t>
            </a:r>
            <a:r>
              <a:rPr lang="nl-NL" dirty="0"/>
              <a:t> </a:t>
            </a:r>
            <a:r>
              <a:rPr lang="nl-NL" dirty="0" err="1"/>
              <a:t>rapidly</a:t>
            </a:r>
            <a:r>
              <a:rPr lang="nl-NL" dirty="0"/>
              <a:t> (analysis, real time </a:t>
            </a:r>
            <a:r>
              <a:rPr lang="nl-NL" dirty="0" err="1"/>
              <a:t>decision</a:t>
            </a:r>
            <a:r>
              <a:rPr lang="nl-NL" dirty="0"/>
              <a:t>/</a:t>
            </a:r>
            <a:r>
              <a:rPr lang="nl-NL" dirty="0" err="1"/>
              <a:t>evaluation</a:t>
            </a:r>
            <a:r>
              <a:rPr lang="nl-NL" dirty="0"/>
              <a:t> </a:t>
            </a:r>
            <a:r>
              <a:rPr lang="nl-NL" dirty="0" err="1"/>
              <a:t>where</a:t>
            </a:r>
            <a:r>
              <a:rPr lang="nl-NL" dirty="0"/>
              <a:t> straight processing time is) </a:t>
            </a:r>
            <a:r>
              <a:rPr lang="nl-NL" dirty="0" err="1"/>
              <a:t>very</a:t>
            </a:r>
            <a:r>
              <a:rPr lang="nl-NL" dirty="0"/>
              <a:t> important </a:t>
            </a:r>
            <a:r>
              <a:rPr lang="nl-NL" dirty="0" err="1"/>
              <a:t>and</a:t>
            </a:r>
            <a:r>
              <a:rPr lang="nl-NL" dirty="0"/>
              <a:t> time-</a:t>
            </a:r>
            <a:r>
              <a:rPr lang="nl-NL" dirty="0" err="1"/>
              <a:t>bound</a:t>
            </a:r>
            <a:endParaRPr lang="nl-NL" dirty="0"/>
          </a:p>
          <a:p>
            <a:pPr lvl="1"/>
            <a:r>
              <a:rPr lang="nl-NL" dirty="0"/>
              <a:t>Total </a:t>
            </a:r>
            <a:r>
              <a:rPr lang="nl-NL" dirty="0" err="1"/>
              <a:t>price</a:t>
            </a:r>
            <a:r>
              <a:rPr lang="nl-NL" dirty="0"/>
              <a:t> is </a:t>
            </a:r>
            <a:r>
              <a:rPr lang="nl-NL" dirty="0" err="1"/>
              <a:t>much</a:t>
            </a:r>
            <a:r>
              <a:rPr lang="nl-NL" dirty="0"/>
              <a:t> </a:t>
            </a:r>
            <a:r>
              <a:rPr lang="nl-NL" dirty="0" err="1"/>
              <a:t>lower</a:t>
            </a:r>
            <a:r>
              <a:rPr lang="nl-NL" dirty="0"/>
              <a:t>: </a:t>
            </a:r>
            <a:br>
              <a:rPr lang="nl-NL" dirty="0"/>
            </a:br>
            <a:r>
              <a:rPr lang="nl-NL" i="1" dirty="0"/>
              <a:t>$ = Resources * Time running * </a:t>
            </a:r>
            <a:r>
              <a:rPr lang="nl-NL" i="1" dirty="0" err="1"/>
              <a:t>price</a:t>
            </a:r>
            <a:r>
              <a:rPr lang="nl-NL" i="1" dirty="0"/>
              <a:t>/resource/time </a:t>
            </a:r>
          </a:p>
          <a:p>
            <a:pPr lvl="1"/>
            <a:endParaRPr lang="en-NL" dirty="0"/>
          </a:p>
        </p:txBody>
      </p:sp>
      <p:sp>
        <p:nvSpPr>
          <p:cNvPr id="4" name="Footer Placeholder 3">
            <a:extLst>
              <a:ext uri="{FF2B5EF4-FFF2-40B4-BE49-F238E27FC236}">
                <a16:creationId xmlns:a16="http://schemas.microsoft.com/office/drawing/2014/main" id="{92AAF00C-99A0-4F60-8F39-03EE3F70D743}"/>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9EAA5597-3468-46F8-A1C2-62432FF8DD7C}"/>
              </a:ext>
            </a:extLst>
          </p:cNvPr>
          <p:cNvSpPr>
            <a:spLocks noGrp="1"/>
          </p:cNvSpPr>
          <p:nvPr>
            <p:ph type="sldNum" sz="quarter" idx="12"/>
          </p:nvPr>
        </p:nvSpPr>
        <p:spPr/>
        <p:txBody>
          <a:bodyPr/>
          <a:lstStyle/>
          <a:p>
            <a:fld id="{14F1411D-0280-154F-AEAC-4C20B7AA46B2}" type="slidenum">
              <a:rPr lang="nl-NL" smtClean="0"/>
              <a:t>11</a:t>
            </a:fld>
            <a:endParaRPr lang="nl-NL"/>
          </a:p>
        </p:txBody>
      </p:sp>
    </p:spTree>
    <p:extLst>
      <p:ext uri="{BB962C8B-B14F-4D97-AF65-F5344CB8AC3E}">
        <p14:creationId xmlns:p14="http://schemas.microsoft.com/office/powerpoint/2010/main" val="1325045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122" name="Picture 2" descr="Santiago Borja captured this electric image of a lightning bolt above the Amazon.">
            <a:extLst>
              <a:ext uri="{FF2B5EF4-FFF2-40B4-BE49-F238E27FC236}">
                <a16:creationId xmlns:a16="http://schemas.microsoft.com/office/drawing/2014/main" id="{23B4DD71-2AA2-B34B-BB09-2FD6D756CFE3}"/>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192" y="-46750"/>
            <a:ext cx="9190757" cy="51902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5562BF-5778-3A48-9E9D-54F6F3745833}"/>
              </a:ext>
            </a:extLst>
          </p:cNvPr>
          <p:cNvSpPr>
            <a:spLocks noGrp="1"/>
          </p:cNvSpPr>
          <p:nvPr>
            <p:ph type="title"/>
          </p:nvPr>
        </p:nvSpPr>
        <p:spPr/>
        <p:txBody>
          <a:bodyPr/>
          <a:lstStyle/>
          <a:p>
            <a:pPr algn="ctr"/>
            <a:r>
              <a:rPr lang="en-US" dirty="0">
                <a:solidFill>
                  <a:schemeClr val="bg1"/>
                </a:solidFill>
              </a:rPr>
              <a:t>Hardware and Software still break in the cloud!</a:t>
            </a:r>
          </a:p>
        </p:txBody>
      </p:sp>
      <p:sp>
        <p:nvSpPr>
          <p:cNvPr id="4" name="Slide Number Placeholder 3">
            <a:extLst>
              <a:ext uri="{FF2B5EF4-FFF2-40B4-BE49-F238E27FC236}">
                <a16:creationId xmlns:a16="http://schemas.microsoft.com/office/drawing/2014/main" id="{803E5F3E-3989-0342-A4C3-6AB167EFBCBF}"/>
              </a:ext>
            </a:extLst>
          </p:cNvPr>
          <p:cNvSpPr>
            <a:spLocks noGrp="1"/>
          </p:cNvSpPr>
          <p:nvPr>
            <p:ph type="sldNum" sz="quarter" idx="12"/>
          </p:nvPr>
        </p:nvSpPr>
        <p:spPr/>
        <p:txBody>
          <a:bodyPr/>
          <a:lstStyle/>
          <a:p>
            <a:fld id="{C51EAA63-D034-42AE-91FA-B13B9518C7BE}" type="slidenum">
              <a:rPr lang="en-US" smtClean="0"/>
              <a:t>12</a:t>
            </a:fld>
            <a:endParaRPr lang="en-US"/>
          </a:p>
        </p:txBody>
      </p:sp>
      <p:pic>
        <p:nvPicPr>
          <p:cNvPr id="5" name="Shape 1033">
            <a:extLst>
              <a:ext uri="{FF2B5EF4-FFF2-40B4-BE49-F238E27FC236}">
                <a16:creationId xmlns:a16="http://schemas.microsoft.com/office/drawing/2014/main" id="{59FD36F7-71E7-4041-8AB7-B7F49E765065}"/>
              </a:ext>
            </a:extLst>
          </p:cNvPr>
          <p:cNvPicPr preferRelativeResize="0">
            <a:picLocks noGrp="1"/>
          </p:cNvPicPr>
          <p:nvPr>
            <p:ph idx="1"/>
          </p:nvPr>
        </p:nvPicPr>
        <p:blipFill rotWithShape="1">
          <a:blip r:embed="rId3" cstate="screen">
            <a:alphaModFix/>
            <a:extLst>
              <a:ext uri="{BEBA8EAE-BF5A-486C-A8C5-ECC9F3942E4B}">
                <a14:imgProps xmlns:a14="http://schemas.microsoft.com/office/drawing/2010/main">
                  <a14:imgLayer r:embed="rId4">
                    <a14:imgEffect>
                      <a14:colorTemperature colorTemp="10681"/>
                    </a14:imgEffect>
                    <a14:imgEffect>
                      <a14:saturation sat="22000"/>
                    </a14:imgEffect>
                  </a14:imgLayer>
                </a14:imgProps>
              </a:ext>
              <a:ext uri="{28A0092B-C50C-407E-A947-70E740481C1C}">
                <a14:useLocalDpi xmlns:a14="http://schemas.microsoft.com/office/drawing/2010/main"/>
              </a:ext>
            </a:extLst>
          </a:blip>
          <a:srcRect/>
          <a:stretch/>
        </p:blipFill>
        <p:spPr>
          <a:xfrm>
            <a:off x="4461275" y="2834110"/>
            <a:ext cx="4082055" cy="2220236"/>
          </a:xfrm>
          <a:prstGeom prst="rect">
            <a:avLst/>
          </a:prstGeom>
          <a:noFill/>
          <a:ln>
            <a:noFill/>
          </a:ln>
        </p:spPr>
      </p:pic>
      <p:pic>
        <p:nvPicPr>
          <p:cNvPr id="6" name="Picture 5">
            <a:extLst>
              <a:ext uri="{FF2B5EF4-FFF2-40B4-BE49-F238E27FC236}">
                <a16:creationId xmlns:a16="http://schemas.microsoft.com/office/drawing/2014/main" id="{2DF55167-4748-8341-B1E6-05DB4074C3A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217272" y="3651066"/>
            <a:ext cx="2570062" cy="871046"/>
          </a:xfrm>
          <a:prstGeom prst="rect">
            <a:avLst/>
          </a:prstGeom>
        </p:spPr>
      </p:pic>
      <p:sp>
        <p:nvSpPr>
          <p:cNvPr id="3" name="Footer Placeholder 2">
            <a:extLst>
              <a:ext uri="{FF2B5EF4-FFF2-40B4-BE49-F238E27FC236}">
                <a16:creationId xmlns:a16="http://schemas.microsoft.com/office/drawing/2014/main" id="{042CC297-2C7B-440B-B9D8-9609492782E5}"/>
              </a:ext>
            </a:extLst>
          </p:cNvPr>
          <p:cNvSpPr>
            <a:spLocks noGrp="1"/>
          </p:cNvSpPr>
          <p:nvPr>
            <p:ph type="ftr" sz="quarter" idx="11"/>
          </p:nvPr>
        </p:nvSpPr>
        <p:spPr/>
        <p:txBody>
          <a:bodyPr/>
          <a:lstStyle/>
          <a:p>
            <a:r>
              <a:rPr lang="en-US"/>
              <a:t>Review of Oracle OpenWorld &amp; CodeOne 2018 - #oowamis</a:t>
            </a:r>
            <a:endParaRPr lang="nl-NL" dirty="0"/>
          </a:p>
        </p:txBody>
      </p:sp>
    </p:spTree>
    <p:extLst>
      <p:ext uri="{BB962C8B-B14F-4D97-AF65-F5344CB8AC3E}">
        <p14:creationId xmlns:p14="http://schemas.microsoft.com/office/powerpoint/2010/main" val="3307169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3" name="Picture 22" descr="O_PublicCloud_wcloud_clr_rgb.jpg"/>
          <p:cNvPicPr>
            <a:picLocks noChangeAspect="1"/>
          </p:cNvPicPr>
          <p:nvPr/>
        </p:nvPicPr>
        <p:blipFill>
          <a:blip r:embed="rId3" cstate="print">
            <a:alphaModFix amt="79000"/>
            <a:extLst>
              <a:ext uri="{BEBA8EAE-BF5A-486C-A8C5-ECC9F3942E4B}">
                <a14:imgProps xmlns:a14="http://schemas.microsoft.com/office/drawing/2010/main">
                  <a14:imgLayer>
                    <a14:imgEffect>
                      <a14:colorTemperature colorTemp="4832"/>
                    </a14:imgEffect>
                    <a14:imgEffect>
                      <a14:saturation sat="0"/>
                    </a14:imgEffect>
                  </a14:imgLayer>
                </a14:imgProps>
              </a:ext>
              <a:ext uri="{28A0092B-C50C-407E-A947-70E740481C1C}">
                <a14:useLocalDpi xmlns:a14="http://schemas.microsoft.com/office/drawing/2010/main"/>
              </a:ext>
            </a:extLst>
          </a:blip>
          <a:stretch>
            <a:fillRect/>
          </a:stretch>
        </p:blipFill>
        <p:spPr>
          <a:xfrm>
            <a:off x="2492655" y="153955"/>
            <a:ext cx="6297283" cy="4549869"/>
          </a:xfrm>
          <a:prstGeom prst="rect">
            <a:avLst/>
          </a:prstGeom>
          <a:noFill/>
          <a:ln>
            <a:noFill/>
          </a:ln>
          <a:effectLst>
            <a:outerShdw blurRad="50800" dist="50800" dir="5400000" algn="ctr" rotWithShape="0">
              <a:srgbClr val="000000">
                <a:alpha val="0"/>
              </a:srgbClr>
            </a:outerShdw>
          </a:effectLst>
        </p:spPr>
      </p:pic>
      <p:sp>
        <p:nvSpPr>
          <p:cNvPr id="3" name="Title 2"/>
          <p:cNvSpPr>
            <a:spLocks noGrp="1"/>
          </p:cNvSpPr>
          <p:nvPr>
            <p:ph type="title"/>
          </p:nvPr>
        </p:nvSpPr>
        <p:spPr>
          <a:xfrm>
            <a:off x="400050" y="285750"/>
            <a:ext cx="8343900" cy="422805"/>
          </a:xfrm>
        </p:spPr>
        <p:txBody>
          <a:bodyPr/>
          <a:lstStyle/>
          <a:p>
            <a:r>
              <a:rPr lang="en-US" dirty="0">
                <a:solidFill>
                  <a:srgbClr val="C00000"/>
                </a:solidFill>
              </a:rPr>
              <a:t>Availability Domains</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F5F5F"/>
                </a:solidFill>
              </a:rPr>
              <a:pPr/>
              <a:t>13</a:t>
            </a:fld>
            <a:endParaRPr lang="en-US" dirty="0">
              <a:solidFill>
                <a:srgbClr val="5F5F5F"/>
              </a:solidFill>
            </a:endParaRPr>
          </a:p>
        </p:txBody>
      </p:sp>
      <p:sp>
        <p:nvSpPr>
          <p:cNvPr id="8" name="TextBox 7"/>
          <p:cNvSpPr txBox="1"/>
          <p:nvPr/>
        </p:nvSpPr>
        <p:spPr>
          <a:xfrm>
            <a:off x="392844" y="1097797"/>
            <a:ext cx="883173" cy="263342"/>
          </a:xfrm>
          <a:prstGeom prst="rect">
            <a:avLst/>
          </a:prstGeom>
          <a:noFill/>
        </p:spPr>
        <p:txBody>
          <a:bodyPr wrap="none" lIns="0" tIns="0" rIns="0" bIns="0" rtlCol="0">
            <a:noAutofit/>
          </a:bodyPr>
          <a:lstStyle/>
          <a:p>
            <a:pPr>
              <a:lnSpc>
                <a:spcPct val="90000"/>
              </a:lnSpc>
            </a:pPr>
            <a:r>
              <a:rPr lang="en-US" sz="1799" b="1" dirty="0"/>
              <a:t>Regional Model</a:t>
            </a:r>
          </a:p>
        </p:txBody>
      </p:sp>
      <p:sp>
        <p:nvSpPr>
          <p:cNvPr id="6" name="Oval 5"/>
          <p:cNvSpPr/>
          <p:nvPr/>
        </p:nvSpPr>
        <p:spPr>
          <a:xfrm>
            <a:off x="4111725" y="977188"/>
            <a:ext cx="2778671" cy="2778671"/>
          </a:xfrm>
          <a:prstGeom prst="ellipse">
            <a:avLst/>
          </a:prstGeom>
          <a:noFill/>
          <a:ln w="127000">
            <a:solidFill>
              <a:srgbClr val="FFC000"/>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p>
        </p:txBody>
      </p:sp>
      <p:sp>
        <p:nvSpPr>
          <p:cNvPr id="49" name="Rounded Rectangle 48"/>
          <p:cNvSpPr/>
          <p:nvPr/>
        </p:nvSpPr>
        <p:spPr>
          <a:xfrm>
            <a:off x="6257535" y="2428889"/>
            <a:ext cx="2475209" cy="1731485"/>
          </a:xfrm>
          <a:prstGeom prst="roundRect">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1349"/>
          </a:p>
        </p:txBody>
      </p:sp>
      <p:sp>
        <p:nvSpPr>
          <p:cNvPr id="107" name="TextBox 106"/>
          <p:cNvSpPr txBox="1"/>
          <p:nvPr/>
        </p:nvSpPr>
        <p:spPr>
          <a:xfrm>
            <a:off x="6841877" y="2697470"/>
            <a:ext cx="1499072" cy="249158"/>
          </a:xfrm>
          <a:prstGeom prst="rect">
            <a:avLst/>
          </a:prstGeom>
          <a:noFill/>
        </p:spPr>
        <p:txBody>
          <a:bodyPr wrap="none" lIns="0" tIns="0" rIns="0" bIns="0" rtlCol="0">
            <a:noAutofit/>
          </a:bodyPr>
          <a:lstStyle/>
          <a:p>
            <a:pPr>
              <a:lnSpc>
                <a:spcPct val="90000"/>
              </a:lnSpc>
            </a:pPr>
            <a:r>
              <a:rPr lang="en-US" sz="1349" dirty="0"/>
              <a:t>Availability Domain 3</a:t>
            </a:r>
          </a:p>
        </p:txBody>
      </p:sp>
      <p:pic>
        <p:nvPicPr>
          <p:cNvPr id="76" name="Picture 7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327308" y="3181303"/>
            <a:ext cx="2302001" cy="780194"/>
          </a:xfrm>
          <a:prstGeom prst="rect">
            <a:avLst/>
          </a:prstGeom>
        </p:spPr>
      </p:pic>
      <p:sp>
        <p:nvSpPr>
          <p:cNvPr id="2" name="TextBox 1"/>
          <p:cNvSpPr txBox="1"/>
          <p:nvPr/>
        </p:nvSpPr>
        <p:spPr>
          <a:xfrm>
            <a:off x="392844" y="1386782"/>
            <a:ext cx="3008405" cy="1426059"/>
          </a:xfrm>
          <a:prstGeom prst="rect">
            <a:avLst/>
          </a:prstGeom>
          <a:noFill/>
        </p:spPr>
        <p:txBody>
          <a:bodyPr wrap="square" lIns="0" tIns="0" rIns="0" bIns="0" rtlCol="0">
            <a:noAutofit/>
          </a:bodyPr>
          <a:lstStyle/>
          <a:p>
            <a:pPr>
              <a:lnSpc>
                <a:spcPct val="150000"/>
              </a:lnSpc>
            </a:pPr>
            <a:r>
              <a:rPr lang="en-US" sz="1013" dirty="0"/>
              <a:t>Sub-millisecond latency between ADs</a:t>
            </a:r>
          </a:p>
          <a:p>
            <a:r>
              <a:rPr lang="en-US" sz="1013" dirty="0"/>
              <a:t>10Gb/sec between each instance in different ADs</a:t>
            </a:r>
          </a:p>
          <a:p>
            <a:r>
              <a:rPr lang="en-US" sz="1013" dirty="0"/>
              <a:t>Guaranteed anti-affinity</a:t>
            </a:r>
          </a:p>
          <a:p>
            <a:r>
              <a:rPr lang="en-US" sz="1013" dirty="0"/>
              <a:t>Staged updates/maintenance</a:t>
            </a:r>
          </a:p>
          <a:p>
            <a:pPr>
              <a:lnSpc>
                <a:spcPct val="150000"/>
              </a:lnSpc>
            </a:pPr>
            <a:endParaRPr lang="en-US" sz="1013" b="1" dirty="0"/>
          </a:p>
        </p:txBody>
      </p:sp>
      <p:sp>
        <p:nvSpPr>
          <p:cNvPr id="9" name="Rounded Rectangle 8"/>
          <p:cNvSpPr/>
          <p:nvPr/>
        </p:nvSpPr>
        <p:spPr>
          <a:xfrm>
            <a:off x="4264852" y="536990"/>
            <a:ext cx="2475209" cy="1731485"/>
          </a:xfrm>
          <a:prstGeom prst="roundRect">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1349"/>
          </a:p>
        </p:txBody>
      </p:sp>
      <p:sp>
        <p:nvSpPr>
          <p:cNvPr id="11" name="TextBox 10"/>
          <p:cNvSpPr txBox="1"/>
          <p:nvPr/>
        </p:nvSpPr>
        <p:spPr>
          <a:xfrm>
            <a:off x="4740837" y="811131"/>
            <a:ext cx="1499072" cy="249158"/>
          </a:xfrm>
          <a:prstGeom prst="rect">
            <a:avLst/>
          </a:prstGeom>
          <a:noFill/>
        </p:spPr>
        <p:txBody>
          <a:bodyPr wrap="none" lIns="0" tIns="0" rIns="0" bIns="0" rtlCol="0">
            <a:noAutofit/>
          </a:bodyPr>
          <a:lstStyle/>
          <a:p>
            <a:pPr>
              <a:lnSpc>
                <a:spcPct val="90000"/>
              </a:lnSpc>
            </a:pPr>
            <a:r>
              <a:rPr lang="en-US" sz="1349" dirty="0"/>
              <a:t>Availability Domain 1</a:t>
            </a:r>
          </a:p>
        </p:txBody>
      </p:sp>
      <p:pic>
        <p:nvPicPr>
          <p:cNvPr id="4" name="Picture 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339372" y="1252006"/>
            <a:ext cx="2302001" cy="780194"/>
          </a:xfrm>
          <a:prstGeom prst="rect">
            <a:avLst/>
          </a:prstGeom>
        </p:spPr>
      </p:pic>
      <p:sp>
        <p:nvSpPr>
          <p:cNvPr id="48" name="Rounded Rectangle 47"/>
          <p:cNvSpPr/>
          <p:nvPr/>
        </p:nvSpPr>
        <p:spPr>
          <a:xfrm>
            <a:off x="2511635" y="2428889"/>
            <a:ext cx="2475209" cy="1731485"/>
          </a:xfrm>
          <a:prstGeom prst="roundRect">
            <a:avLst/>
          </a:prstGeom>
          <a:solidFill>
            <a:schemeClr val="bg2">
              <a:lumMod val="75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1349"/>
          </a:p>
        </p:txBody>
      </p:sp>
      <p:sp>
        <p:nvSpPr>
          <p:cNvPr id="106" name="TextBox 105"/>
          <p:cNvSpPr txBox="1"/>
          <p:nvPr/>
        </p:nvSpPr>
        <p:spPr>
          <a:xfrm>
            <a:off x="2934134" y="2697469"/>
            <a:ext cx="1499072" cy="249158"/>
          </a:xfrm>
          <a:prstGeom prst="rect">
            <a:avLst/>
          </a:prstGeom>
          <a:noFill/>
        </p:spPr>
        <p:txBody>
          <a:bodyPr wrap="none" lIns="0" tIns="0" rIns="0" bIns="0" rtlCol="0">
            <a:noAutofit/>
          </a:bodyPr>
          <a:lstStyle/>
          <a:p>
            <a:pPr>
              <a:lnSpc>
                <a:spcPct val="90000"/>
              </a:lnSpc>
            </a:pPr>
            <a:r>
              <a:rPr lang="en-US" sz="1349" dirty="0"/>
              <a:t>Availability Domain 2</a:t>
            </a:r>
          </a:p>
        </p:txBody>
      </p:sp>
      <p:pic>
        <p:nvPicPr>
          <p:cNvPr id="75" name="Picture 7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590112" y="3181303"/>
            <a:ext cx="2302001" cy="780194"/>
          </a:xfrm>
          <a:prstGeom prst="rect">
            <a:avLst/>
          </a:prstGeom>
        </p:spPr>
      </p:pic>
      <p:sp>
        <p:nvSpPr>
          <p:cNvPr id="17" name="TextBox 16">
            <a:extLst>
              <a:ext uri="{FF2B5EF4-FFF2-40B4-BE49-F238E27FC236}">
                <a16:creationId xmlns:a16="http://schemas.microsoft.com/office/drawing/2014/main" id="{2A9BDBC2-5406-A948-936F-905A8D1321CB}"/>
              </a:ext>
            </a:extLst>
          </p:cNvPr>
          <p:cNvSpPr txBox="1"/>
          <p:nvPr/>
        </p:nvSpPr>
        <p:spPr>
          <a:xfrm>
            <a:off x="392844" y="3595817"/>
            <a:ext cx="2099812" cy="937359"/>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nSpc>
                <a:spcPct val="150000"/>
              </a:lnSpc>
            </a:pPr>
            <a:r>
              <a:rPr lang="en-US" sz="1013" b="1" dirty="0"/>
              <a:t>Best Practice:</a:t>
            </a:r>
          </a:p>
          <a:p>
            <a:r>
              <a:rPr lang="en-US" sz="1013" dirty="0"/>
              <a:t>Distribute app tier nodes across availability domains</a:t>
            </a:r>
          </a:p>
          <a:p>
            <a:endParaRPr lang="en-US" sz="1013" dirty="0"/>
          </a:p>
          <a:p>
            <a:pPr>
              <a:lnSpc>
                <a:spcPct val="150000"/>
              </a:lnSpc>
            </a:pPr>
            <a:endParaRPr lang="en-US" sz="1013" b="1" dirty="0"/>
          </a:p>
        </p:txBody>
      </p:sp>
      <p:sp>
        <p:nvSpPr>
          <p:cNvPr id="7" name="Footer Placeholder 6">
            <a:extLst>
              <a:ext uri="{FF2B5EF4-FFF2-40B4-BE49-F238E27FC236}">
                <a16:creationId xmlns:a16="http://schemas.microsoft.com/office/drawing/2014/main" id="{DCB29670-89CF-496E-BA87-2FCF0C7275A6}"/>
              </a:ext>
            </a:extLst>
          </p:cNvPr>
          <p:cNvSpPr>
            <a:spLocks noGrp="1"/>
          </p:cNvSpPr>
          <p:nvPr>
            <p:ph type="ftr" sz="quarter" idx="11"/>
          </p:nvPr>
        </p:nvSpPr>
        <p:spPr/>
        <p:txBody>
          <a:bodyPr/>
          <a:lstStyle/>
          <a:p>
            <a:r>
              <a:rPr lang="en-US"/>
              <a:t>Review of Oracle OpenWorld &amp; CodeOne 2018 - #oowamis</a:t>
            </a:r>
            <a:endParaRPr lang="en-US" dirty="0"/>
          </a:p>
        </p:txBody>
      </p:sp>
    </p:spTree>
    <p:extLst>
      <p:ext uri="{BB962C8B-B14F-4D97-AF65-F5344CB8AC3E}">
        <p14:creationId xmlns:p14="http://schemas.microsoft.com/office/powerpoint/2010/main" val="277768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a:xfrm>
            <a:off x="8332749" y="5129366"/>
            <a:ext cx="286246" cy="137160"/>
          </a:xfrm>
        </p:spPr>
        <p:txBody>
          <a:bodyPr/>
          <a:lstStyle/>
          <a:p>
            <a:fld id="{C51EAA63-D034-42AE-91FA-B13B9518C7BE}" type="slidenum">
              <a:rPr lang="en-US" smtClean="0">
                <a:solidFill>
                  <a:srgbClr val="58595B"/>
                </a:solidFill>
              </a:rPr>
              <a:pPr/>
              <a:t>14</a:t>
            </a:fld>
            <a:endParaRPr lang="en-US" dirty="0">
              <a:solidFill>
                <a:srgbClr val="58595B"/>
              </a:solidFill>
            </a:endParaRPr>
          </a:p>
        </p:txBody>
      </p:sp>
      <p:sp>
        <p:nvSpPr>
          <p:cNvPr id="8" name="Title 7"/>
          <p:cNvSpPr>
            <a:spLocks noGrp="1"/>
          </p:cNvSpPr>
          <p:nvPr>
            <p:ph type="title"/>
          </p:nvPr>
        </p:nvSpPr>
        <p:spPr>
          <a:xfrm>
            <a:off x="401299" y="144349"/>
            <a:ext cx="8343899" cy="666750"/>
          </a:xfrm>
        </p:spPr>
        <p:txBody>
          <a:bodyPr anchor="ctr"/>
          <a:lstStyle/>
          <a:p>
            <a:r>
              <a:rPr lang="en-US" dirty="0"/>
              <a:t>Regions</a:t>
            </a:r>
          </a:p>
        </p:txBody>
      </p:sp>
      <p:sp>
        <p:nvSpPr>
          <p:cNvPr id="2" name="Oval 1"/>
          <p:cNvSpPr/>
          <p:nvPr/>
        </p:nvSpPr>
        <p:spPr>
          <a:xfrm>
            <a:off x="1925951" y="1452139"/>
            <a:ext cx="5318384" cy="2099859"/>
          </a:xfrm>
          <a:prstGeom prst="ellipse">
            <a:avLst/>
          </a:prstGeom>
          <a:noFill/>
          <a:ln w="76200" cap="rnd" cmpd="sng">
            <a:solidFill>
              <a:schemeClr val="accent1"/>
            </a:soli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endParaRPr>
          </a:p>
        </p:txBody>
      </p:sp>
      <p:grpSp>
        <p:nvGrpSpPr>
          <p:cNvPr id="4" name="Group 15"/>
          <p:cNvGrpSpPr/>
          <p:nvPr/>
        </p:nvGrpSpPr>
        <p:grpSpPr>
          <a:xfrm>
            <a:off x="4291876" y="1339317"/>
            <a:ext cx="562748" cy="214363"/>
            <a:chOff x="5720912" y="1447094"/>
            <a:chExt cx="750331" cy="285817"/>
          </a:xfrm>
        </p:grpSpPr>
        <p:cxnSp>
          <p:nvCxnSpPr>
            <p:cNvPr id="7" name="Straight Arrow Connector 6"/>
            <p:cNvCxnSpPr/>
            <p:nvPr/>
          </p:nvCxnSpPr>
          <p:spPr>
            <a:xfrm>
              <a:off x="5720912" y="1732911"/>
              <a:ext cx="750331" cy="0"/>
            </a:xfrm>
            <a:prstGeom prst="straightConnector1">
              <a:avLst/>
            </a:prstGeom>
            <a:ln w="381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p:nvPr/>
          </p:nvCxnSpPr>
          <p:spPr>
            <a:xfrm>
              <a:off x="5720912" y="1447094"/>
              <a:ext cx="750331" cy="0"/>
            </a:xfrm>
            <a:prstGeom prst="straightConnector1">
              <a:avLst/>
            </a:prstGeom>
            <a:ln w="38100">
              <a:solidFill>
                <a:schemeClr val="accent5"/>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5" name="Group 13"/>
          <p:cNvGrpSpPr/>
          <p:nvPr/>
        </p:nvGrpSpPr>
        <p:grpSpPr>
          <a:xfrm>
            <a:off x="5900719" y="3216384"/>
            <a:ext cx="636481" cy="230301"/>
            <a:chOff x="7866037" y="3949851"/>
            <a:chExt cx="848641" cy="307068"/>
          </a:xfrm>
        </p:grpSpPr>
        <p:cxnSp>
          <p:nvCxnSpPr>
            <p:cNvPr id="123" name="Straight Arrow Connector 122"/>
            <p:cNvCxnSpPr/>
            <p:nvPr/>
          </p:nvCxnSpPr>
          <p:spPr>
            <a:xfrm rot="20534840">
              <a:off x="7964347" y="4256919"/>
              <a:ext cx="750331" cy="0"/>
            </a:xfrm>
            <a:prstGeom prst="straightConnector1">
              <a:avLst/>
            </a:prstGeom>
            <a:ln w="381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p:cNvCxnSpPr/>
            <p:nvPr/>
          </p:nvCxnSpPr>
          <p:spPr>
            <a:xfrm rot="20534840">
              <a:off x="7866037" y="3949851"/>
              <a:ext cx="750331" cy="0"/>
            </a:xfrm>
            <a:prstGeom prst="straightConnector1">
              <a:avLst/>
            </a:prstGeom>
            <a:ln w="38100">
              <a:solidFill>
                <a:schemeClr val="accent5"/>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 name="Group 12"/>
          <p:cNvGrpSpPr/>
          <p:nvPr/>
        </p:nvGrpSpPr>
        <p:grpSpPr>
          <a:xfrm>
            <a:off x="2638749" y="3207187"/>
            <a:ext cx="622348" cy="230654"/>
            <a:chOff x="3516744" y="3937588"/>
            <a:chExt cx="829797" cy="307538"/>
          </a:xfrm>
        </p:grpSpPr>
        <p:cxnSp>
          <p:nvCxnSpPr>
            <p:cNvPr id="126" name="Straight Arrow Connector 125"/>
            <p:cNvCxnSpPr/>
            <p:nvPr/>
          </p:nvCxnSpPr>
          <p:spPr>
            <a:xfrm rot="869277">
              <a:off x="3516744" y="4245126"/>
              <a:ext cx="750331" cy="0"/>
            </a:xfrm>
            <a:prstGeom prst="straightConnector1">
              <a:avLst/>
            </a:prstGeom>
            <a:ln w="38100">
              <a:solidFill>
                <a:schemeClr val="accent5"/>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rot="869277">
              <a:off x="3596210" y="3937588"/>
              <a:ext cx="750331" cy="0"/>
            </a:xfrm>
            <a:prstGeom prst="straightConnector1">
              <a:avLst/>
            </a:prstGeom>
            <a:ln w="38100">
              <a:solidFill>
                <a:schemeClr val="accent5"/>
              </a:solidFill>
              <a:miter lim="800000"/>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49" name="Oval 48"/>
          <p:cNvSpPr/>
          <p:nvPr/>
        </p:nvSpPr>
        <p:spPr>
          <a:xfrm>
            <a:off x="386066" y="1564856"/>
            <a:ext cx="2129285" cy="1997067"/>
          </a:xfrm>
          <a:prstGeom prst="ellipse">
            <a:avLst/>
          </a:prstGeom>
          <a:solidFill>
            <a:srgbClr val="41555E"/>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788" dirty="0">
              <a:solidFill>
                <a:srgbClr val="FFFFFF"/>
              </a:solidFill>
            </a:endParaRPr>
          </a:p>
        </p:txBody>
      </p:sp>
      <p:sp>
        <p:nvSpPr>
          <p:cNvPr id="162" name="Oval 161"/>
          <p:cNvSpPr/>
          <p:nvPr/>
        </p:nvSpPr>
        <p:spPr>
          <a:xfrm>
            <a:off x="6723519" y="1577887"/>
            <a:ext cx="2049965" cy="1927625"/>
          </a:xfrm>
          <a:prstGeom prst="ellipse">
            <a:avLst/>
          </a:prstGeom>
          <a:solidFill>
            <a:srgbClr val="41555E"/>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788">
              <a:solidFill>
                <a:srgbClr val="FFFFFF"/>
              </a:solidFill>
            </a:endParaRPr>
          </a:p>
        </p:txBody>
      </p:sp>
      <p:grpSp>
        <p:nvGrpSpPr>
          <p:cNvPr id="10" name="Group 14"/>
          <p:cNvGrpSpPr/>
          <p:nvPr/>
        </p:nvGrpSpPr>
        <p:grpSpPr>
          <a:xfrm>
            <a:off x="705032" y="1902380"/>
            <a:ext cx="1505704" cy="1196969"/>
            <a:chOff x="938454" y="2197846"/>
            <a:chExt cx="2007605" cy="1595958"/>
          </a:xfrm>
        </p:grpSpPr>
        <p:cxnSp>
          <p:nvCxnSpPr>
            <p:cNvPr id="57" name="Straight Connector 56"/>
            <p:cNvCxnSpPr/>
            <p:nvPr/>
          </p:nvCxnSpPr>
          <p:spPr>
            <a:xfrm>
              <a:off x="1728616" y="3380039"/>
              <a:ext cx="408191" cy="0"/>
            </a:xfrm>
            <a:prstGeom prst="line">
              <a:avLst/>
            </a:prstGeom>
            <a:ln w="38100">
              <a:solidFill>
                <a:srgbClr val="F80000"/>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flipV="1">
              <a:off x="1941496" y="2914133"/>
              <a:ext cx="0" cy="429470"/>
            </a:xfrm>
            <a:prstGeom prst="line">
              <a:avLst/>
            </a:prstGeom>
            <a:ln w="38100">
              <a:solidFill>
                <a:srgbClr val="F80000"/>
              </a:solidFill>
              <a:prstDash val="sysDot"/>
              <a:miter lim="800000"/>
            </a:ln>
          </p:spPr>
          <p:style>
            <a:lnRef idx="1">
              <a:schemeClr val="accent1"/>
            </a:lnRef>
            <a:fillRef idx="0">
              <a:schemeClr val="accent1"/>
            </a:fillRef>
            <a:effectRef idx="0">
              <a:schemeClr val="accent1"/>
            </a:effectRef>
            <a:fontRef idx="minor">
              <a:schemeClr val="tx1"/>
            </a:fontRef>
          </p:style>
        </p:cxnSp>
        <p:grpSp>
          <p:nvGrpSpPr>
            <p:cNvPr id="11" name="Group 3"/>
            <p:cNvGrpSpPr/>
            <p:nvPr/>
          </p:nvGrpSpPr>
          <p:grpSpPr>
            <a:xfrm>
              <a:off x="1549718" y="2197846"/>
              <a:ext cx="800467" cy="777535"/>
              <a:chOff x="3909695" y="1240866"/>
              <a:chExt cx="1016005" cy="951811"/>
            </a:xfrm>
          </p:grpSpPr>
          <p:sp>
            <p:nvSpPr>
              <p:cNvPr id="51" name="Rounded Rectangle 50"/>
              <p:cNvSpPr>
                <a:spLocks noChangeAspect="1"/>
              </p:cNvSpPr>
              <p:nvPr/>
            </p:nvSpPr>
            <p:spPr>
              <a:xfrm>
                <a:off x="3914919" y="1240866"/>
                <a:ext cx="968857" cy="94968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675">
                  <a:solidFill>
                    <a:srgbClr val="FFFFFF"/>
                  </a:solidFill>
                </a:endParaRPr>
              </a:p>
            </p:txBody>
          </p:sp>
          <p:sp>
            <p:nvSpPr>
              <p:cNvPr id="54" name="TextBox 53"/>
              <p:cNvSpPr txBox="1"/>
              <p:nvPr/>
            </p:nvSpPr>
            <p:spPr>
              <a:xfrm>
                <a:off x="4112086" y="1429980"/>
                <a:ext cx="611221" cy="142353"/>
              </a:xfrm>
              <a:prstGeom prst="rect">
                <a:avLst/>
              </a:prstGeom>
              <a:noFill/>
            </p:spPr>
            <p:txBody>
              <a:bodyPr wrap="none" lIns="0" tIns="0" rIns="0" bIns="0" rtlCol="0">
                <a:noAutofit/>
              </a:bodyPr>
              <a:lstStyle/>
              <a:p>
                <a:pPr algn="ctr">
                  <a:lnSpc>
                    <a:spcPct val="90000"/>
                  </a:lnSpc>
                </a:pPr>
                <a:r>
                  <a:rPr lang="en-US" sz="788" dirty="0">
                    <a:solidFill>
                      <a:srgbClr val="FFFFFF"/>
                    </a:solidFill>
                  </a:rPr>
                  <a:t>Availability </a:t>
                </a:r>
                <a:br>
                  <a:rPr lang="en-US" sz="788" dirty="0">
                    <a:solidFill>
                      <a:srgbClr val="FFFFFF"/>
                    </a:solidFill>
                  </a:rPr>
                </a:br>
                <a:r>
                  <a:rPr lang="en-US" sz="788" dirty="0">
                    <a:solidFill>
                      <a:srgbClr val="FFFFFF"/>
                    </a:solidFill>
                  </a:rPr>
                  <a:t>Domain 1</a:t>
                </a:r>
              </a:p>
            </p:txBody>
          </p:sp>
          <p:pic>
            <p:nvPicPr>
              <p:cNvPr id="129" name="Picture 1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9695" y="1677474"/>
                <a:ext cx="1016005" cy="515203"/>
              </a:xfrm>
              <a:prstGeom prst="rect">
                <a:avLst/>
              </a:prstGeom>
            </p:spPr>
          </p:pic>
        </p:grpSp>
        <p:grpSp>
          <p:nvGrpSpPr>
            <p:cNvPr id="12" name="Group 130"/>
            <p:cNvGrpSpPr>
              <a:grpSpLocks noChangeAspect="1"/>
            </p:cNvGrpSpPr>
            <p:nvPr/>
          </p:nvGrpSpPr>
          <p:grpSpPr>
            <a:xfrm>
              <a:off x="938454" y="3018006"/>
              <a:ext cx="763321" cy="775798"/>
              <a:chOff x="3909695" y="1240865"/>
              <a:chExt cx="1016005" cy="989255"/>
            </a:xfrm>
          </p:grpSpPr>
          <p:sp>
            <p:nvSpPr>
              <p:cNvPr id="132" name="Rounded Rectangle 131"/>
              <p:cNvSpPr/>
              <p:nvPr/>
            </p:nvSpPr>
            <p:spPr>
              <a:xfrm>
                <a:off x="3914918" y="1240865"/>
                <a:ext cx="1009226" cy="98925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675">
                  <a:solidFill>
                    <a:srgbClr val="FFFFFF"/>
                  </a:solidFill>
                </a:endParaRPr>
              </a:p>
            </p:txBody>
          </p:sp>
          <p:sp>
            <p:nvSpPr>
              <p:cNvPr id="133" name="TextBox 132"/>
              <p:cNvSpPr txBox="1"/>
              <p:nvPr/>
            </p:nvSpPr>
            <p:spPr>
              <a:xfrm>
                <a:off x="4112086" y="1429979"/>
                <a:ext cx="611221" cy="142353"/>
              </a:xfrm>
              <a:prstGeom prst="rect">
                <a:avLst/>
              </a:prstGeom>
              <a:noFill/>
            </p:spPr>
            <p:txBody>
              <a:bodyPr wrap="none" lIns="0" tIns="0" rIns="0" bIns="0" rtlCol="0">
                <a:noAutofit/>
              </a:bodyPr>
              <a:lstStyle/>
              <a:p>
                <a:pPr algn="ctr">
                  <a:lnSpc>
                    <a:spcPct val="90000"/>
                  </a:lnSpc>
                </a:pPr>
                <a:r>
                  <a:rPr lang="en-US" sz="788" dirty="0">
                    <a:solidFill>
                      <a:srgbClr val="FFFFFF"/>
                    </a:solidFill>
                  </a:rPr>
                  <a:t>Availability </a:t>
                </a:r>
                <a:br>
                  <a:rPr lang="en-US" sz="788" dirty="0">
                    <a:solidFill>
                      <a:srgbClr val="FFFFFF"/>
                    </a:solidFill>
                  </a:rPr>
                </a:br>
                <a:r>
                  <a:rPr lang="en-US" sz="788" dirty="0">
                    <a:solidFill>
                      <a:srgbClr val="FFFFFF"/>
                    </a:solidFill>
                  </a:rPr>
                  <a:t>Domain 2</a:t>
                </a:r>
              </a:p>
            </p:txBody>
          </p:sp>
          <p:pic>
            <p:nvPicPr>
              <p:cNvPr id="134" name="Picture 13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9695" y="1677474"/>
                <a:ext cx="1016005" cy="515203"/>
              </a:xfrm>
              <a:prstGeom prst="rect">
                <a:avLst/>
              </a:prstGeom>
            </p:spPr>
          </p:pic>
        </p:grpSp>
        <p:grpSp>
          <p:nvGrpSpPr>
            <p:cNvPr id="13" name="Group 134"/>
            <p:cNvGrpSpPr/>
            <p:nvPr/>
          </p:nvGrpSpPr>
          <p:grpSpPr>
            <a:xfrm>
              <a:off x="2145592" y="3013256"/>
              <a:ext cx="800467" cy="777535"/>
              <a:chOff x="3909695" y="1240866"/>
              <a:chExt cx="1016005" cy="951811"/>
            </a:xfrm>
          </p:grpSpPr>
          <p:sp>
            <p:nvSpPr>
              <p:cNvPr id="136" name="Rounded Rectangle 135"/>
              <p:cNvSpPr>
                <a:spLocks noChangeAspect="1"/>
              </p:cNvSpPr>
              <p:nvPr/>
            </p:nvSpPr>
            <p:spPr>
              <a:xfrm>
                <a:off x="3914918" y="1240866"/>
                <a:ext cx="968858" cy="94968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675">
                  <a:solidFill>
                    <a:srgbClr val="FFFFFF"/>
                  </a:solidFill>
                </a:endParaRPr>
              </a:p>
            </p:txBody>
          </p:sp>
          <p:sp>
            <p:nvSpPr>
              <p:cNvPr id="137" name="TextBox 136"/>
              <p:cNvSpPr txBox="1"/>
              <p:nvPr/>
            </p:nvSpPr>
            <p:spPr>
              <a:xfrm>
                <a:off x="4112086" y="1429980"/>
                <a:ext cx="611221" cy="142353"/>
              </a:xfrm>
              <a:prstGeom prst="rect">
                <a:avLst/>
              </a:prstGeom>
              <a:noFill/>
            </p:spPr>
            <p:txBody>
              <a:bodyPr wrap="none" lIns="0" tIns="0" rIns="0" bIns="0" rtlCol="0">
                <a:noAutofit/>
              </a:bodyPr>
              <a:lstStyle/>
              <a:p>
                <a:pPr algn="ctr">
                  <a:lnSpc>
                    <a:spcPct val="90000"/>
                  </a:lnSpc>
                </a:pPr>
                <a:r>
                  <a:rPr lang="en-US" sz="788" dirty="0">
                    <a:solidFill>
                      <a:srgbClr val="FFFFFF"/>
                    </a:solidFill>
                  </a:rPr>
                  <a:t>Availability </a:t>
                </a:r>
                <a:br>
                  <a:rPr lang="en-US" sz="788" dirty="0">
                    <a:solidFill>
                      <a:srgbClr val="FFFFFF"/>
                    </a:solidFill>
                  </a:rPr>
                </a:br>
                <a:r>
                  <a:rPr lang="en-US" sz="788" dirty="0">
                    <a:solidFill>
                      <a:srgbClr val="FFFFFF"/>
                    </a:solidFill>
                  </a:rPr>
                  <a:t>Domain 3</a:t>
                </a:r>
              </a:p>
            </p:txBody>
          </p:sp>
          <p:pic>
            <p:nvPicPr>
              <p:cNvPr id="138" name="Picture 13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9695" y="1677474"/>
                <a:ext cx="1016005" cy="515203"/>
              </a:xfrm>
              <a:prstGeom prst="rect">
                <a:avLst/>
              </a:prstGeom>
            </p:spPr>
          </p:pic>
        </p:grpSp>
      </p:grpSp>
      <p:sp>
        <p:nvSpPr>
          <p:cNvPr id="6" name="TextBox 5"/>
          <p:cNvSpPr txBox="1"/>
          <p:nvPr/>
        </p:nvSpPr>
        <p:spPr>
          <a:xfrm>
            <a:off x="1238386" y="1662091"/>
            <a:ext cx="657944" cy="190730"/>
          </a:xfrm>
          <a:prstGeom prst="rect">
            <a:avLst/>
          </a:prstGeom>
          <a:noFill/>
        </p:spPr>
        <p:txBody>
          <a:bodyPr wrap="none" lIns="0" tIns="0" rIns="0" bIns="0" rtlCol="0">
            <a:noAutofit/>
          </a:bodyPr>
          <a:lstStyle/>
          <a:p>
            <a:pPr>
              <a:lnSpc>
                <a:spcPct val="90000"/>
              </a:lnSpc>
            </a:pPr>
            <a:r>
              <a:rPr lang="en-US" sz="1013" dirty="0">
                <a:solidFill>
                  <a:srgbClr val="FFFFFF"/>
                </a:solidFill>
              </a:rPr>
              <a:t>Region</a:t>
            </a:r>
          </a:p>
        </p:txBody>
      </p:sp>
      <p:grpSp>
        <p:nvGrpSpPr>
          <p:cNvPr id="14" name="Group 11"/>
          <p:cNvGrpSpPr/>
          <p:nvPr/>
        </p:nvGrpSpPr>
        <p:grpSpPr>
          <a:xfrm>
            <a:off x="7028133" y="1862509"/>
            <a:ext cx="1484660" cy="1259405"/>
            <a:chOff x="9369255" y="2144685"/>
            <a:chExt cx="1979547" cy="1679206"/>
          </a:xfrm>
        </p:grpSpPr>
        <p:cxnSp>
          <p:nvCxnSpPr>
            <p:cNvPr id="185" name="Straight Connector 184"/>
            <p:cNvCxnSpPr/>
            <p:nvPr/>
          </p:nvCxnSpPr>
          <p:spPr>
            <a:xfrm>
              <a:off x="10148373" y="3388543"/>
              <a:ext cx="402486" cy="0"/>
            </a:xfrm>
            <a:prstGeom prst="line">
              <a:avLst/>
            </a:prstGeom>
            <a:ln w="38100">
              <a:solidFill>
                <a:srgbClr val="F80000"/>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186" name="Straight Connector 185"/>
            <p:cNvCxnSpPr/>
            <p:nvPr/>
          </p:nvCxnSpPr>
          <p:spPr>
            <a:xfrm flipV="1">
              <a:off x="10358279" y="2898335"/>
              <a:ext cx="0" cy="451872"/>
            </a:xfrm>
            <a:prstGeom prst="line">
              <a:avLst/>
            </a:prstGeom>
            <a:ln w="38100">
              <a:solidFill>
                <a:srgbClr val="F80000"/>
              </a:solidFill>
              <a:prstDash val="sysDot"/>
              <a:miter lim="800000"/>
            </a:ln>
          </p:spPr>
          <p:style>
            <a:lnRef idx="1">
              <a:schemeClr val="accent1"/>
            </a:lnRef>
            <a:fillRef idx="0">
              <a:schemeClr val="accent1"/>
            </a:fillRef>
            <a:effectRef idx="0">
              <a:schemeClr val="accent1"/>
            </a:effectRef>
            <a:fontRef idx="minor">
              <a:schemeClr val="tx1"/>
            </a:fontRef>
          </p:style>
        </p:cxnSp>
        <p:grpSp>
          <p:nvGrpSpPr>
            <p:cNvPr id="15" name="Group 186"/>
            <p:cNvGrpSpPr/>
            <p:nvPr/>
          </p:nvGrpSpPr>
          <p:grpSpPr>
            <a:xfrm>
              <a:off x="9971976" y="2144685"/>
              <a:ext cx="789280" cy="818092"/>
              <a:chOff x="3909695" y="1240866"/>
              <a:chExt cx="1016005" cy="951811"/>
            </a:xfrm>
          </p:grpSpPr>
          <p:sp>
            <p:nvSpPr>
              <p:cNvPr id="196" name="Rounded Rectangle 195"/>
              <p:cNvSpPr>
                <a:spLocks noChangeAspect="1"/>
              </p:cNvSpPr>
              <p:nvPr/>
            </p:nvSpPr>
            <p:spPr>
              <a:xfrm>
                <a:off x="3914919" y="1240866"/>
                <a:ext cx="968857" cy="94968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675">
                  <a:solidFill>
                    <a:srgbClr val="FFFFFF"/>
                  </a:solidFill>
                </a:endParaRPr>
              </a:p>
            </p:txBody>
          </p:sp>
          <p:sp>
            <p:nvSpPr>
              <p:cNvPr id="197" name="TextBox 196"/>
              <p:cNvSpPr txBox="1"/>
              <p:nvPr/>
            </p:nvSpPr>
            <p:spPr>
              <a:xfrm>
                <a:off x="4112086" y="1429980"/>
                <a:ext cx="611221" cy="142353"/>
              </a:xfrm>
              <a:prstGeom prst="rect">
                <a:avLst/>
              </a:prstGeom>
              <a:noFill/>
            </p:spPr>
            <p:txBody>
              <a:bodyPr wrap="none" lIns="0" tIns="0" rIns="0" bIns="0" rtlCol="0">
                <a:noAutofit/>
              </a:bodyPr>
              <a:lstStyle/>
              <a:p>
                <a:pPr algn="ctr">
                  <a:lnSpc>
                    <a:spcPct val="90000"/>
                  </a:lnSpc>
                </a:pPr>
                <a:r>
                  <a:rPr lang="en-US" sz="788" dirty="0">
                    <a:solidFill>
                      <a:srgbClr val="FFFFFF"/>
                    </a:solidFill>
                  </a:rPr>
                  <a:t>Availability </a:t>
                </a:r>
                <a:br>
                  <a:rPr lang="en-US" sz="788" dirty="0">
                    <a:solidFill>
                      <a:srgbClr val="FFFFFF"/>
                    </a:solidFill>
                  </a:rPr>
                </a:br>
                <a:r>
                  <a:rPr lang="en-US" sz="788" dirty="0">
                    <a:solidFill>
                      <a:srgbClr val="FFFFFF"/>
                    </a:solidFill>
                  </a:rPr>
                  <a:t>Domain 1</a:t>
                </a:r>
              </a:p>
            </p:txBody>
          </p:sp>
          <p:pic>
            <p:nvPicPr>
              <p:cNvPr id="198" name="Picture 19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09695" y="1677474"/>
                <a:ext cx="1016005" cy="515203"/>
              </a:xfrm>
              <a:prstGeom prst="rect">
                <a:avLst/>
              </a:prstGeom>
            </p:spPr>
          </p:pic>
        </p:grpSp>
        <p:grpSp>
          <p:nvGrpSpPr>
            <p:cNvPr id="16" name="Group 187"/>
            <p:cNvGrpSpPr>
              <a:grpSpLocks noChangeAspect="1"/>
            </p:cNvGrpSpPr>
            <p:nvPr/>
          </p:nvGrpSpPr>
          <p:grpSpPr>
            <a:xfrm>
              <a:off x="9369255" y="3007626"/>
              <a:ext cx="752653" cy="816265"/>
              <a:chOff x="3909695" y="1240865"/>
              <a:chExt cx="1016005" cy="989255"/>
            </a:xfrm>
          </p:grpSpPr>
          <p:sp>
            <p:nvSpPr>
              <p:cNvPr id="193" name="Rounded Rectangle 192"/>
              <p:cNvSpPr/>
              <p:nvPr/>
            </p:nvSpPr>
            <p:spPr>
              <a:xfrm>
                <a:off x="3914918" y="1240865"/>
                <a:ext cx="1009226" cy="98925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675">
                  <a:solidFill>
                    <a:srgbClr val="FFFFFF"/>
                  </a:solidFill>
                </a:endParaRPr>
              </a:p>
            </p:txBody>
          </p:sp>
          <p:sp>
            <p:nvSpPr>
              <p:cNvPr id="194" name="TextBox 193"/>
              <p:cNvSpPr txBox="1"/>
              <p:nvPr/>
            </p:nvSpPr>
            <p:spPr>
              <a:xfrm>
                <a:off x="4112086" y="1429979"/>
                <a:ext cx="611221" cy="142353"/>
              </a:xfrm>
              <a:prstGeom prst="rect">
                <a:avLst/>
              </a:prstGeom>
              <a:noFill/>
            </p:spPr>
            <p:txBody>
              <a:bodyPr wrap="none" lIns="0" tIns="0" rIns="0" bIns="0" rtlCol="0">
                <a:noAutofit/>
              </a:bodyPr>
              <a:lstStyle/>
              <a:p>
                <a:pPr algn="ctr">
                  <a:lnSpc>
                    <a:spcPct val="90000"/>
                  </a:lnSpc>
                </a:pPr>
                <a:r>
                  <a:rPr lang="en-US" sz="788" dirty="0">
                    <a:solidFill>
                      <a:srgbClr val="FFFFFF"/>
                    </a:solidFill>
                  </a:rPr>
                  <a:t>Availability </a:t>
                </a:r>
                <a:br>
                  <a:rPr lang="en-US" sz="788" dirty="0">
                    <a:solidFill>
                      <a:srgbClr val="FFFFFF"/>
                    </a:solidFill>
                  </a:rPr>
                </a:br>
                <a:r>
                  <a:rPr lang="en-US" sz="788" dirty="0">
                    <a:solidFill>
                      <a:srgbClr val="FFFFFF"/>
                    </a:solidFill>
                  </a:rPr>
                  <a:t>Domain 2</a:t>
                </a:r>
              </a:p>
            </p:txBody>
          </p:sp>
          <p:pic>
            <p:nvPicPr>
              <p:cNvPr id="195" name="Picture 194"/>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909695" y="1677474"/>
                <a:ext cx="1016005" cy="515203"/>
              </a:xfrm>
              <a:prstGeom prst="rect">
                <a:avLst/>
              </a:prstGeom>
            </p:spPr>
          </p:pic>
        </p:grpSp>
        <p:grpSp>
          <p:nvGrpSpPr>
            <p:cNvPr id="17" name="Group 188"/>
            <p:cNvGrpSpPr/>
            <p:nvPr/>
          </p:nvGrpSpPr>
          <p:grpSpPr>
            <a:xfrm>
              <a:off x="10559522" y="3002628"/>
              <a:ext cx="789280" cy="818092"/>
              <a:chOff x="3909695" y="1240866"/>
              <a:chExt cx="1016005" cy="951811"/>
            </a:xfrm>
          </p:grpSpPr>
          <p:sp>
            <p:nvSpPr>
              <p:cNvPr id="190" name="Rounded Rectangle 189"/>
              <p:cNvSpPr>
                <a:spLocks noChangeAspect="1"/>
              </p:cNvSpPr>
              <p:nvPr/>
            </p:nvSpPr>
            <p:spPr>
              <a:xfrm>
                <a:off x="3914918" y="1240866"/>
                <a:ext cx="968858" cy="94968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675">
                  <a:solidFill>
                    <a:srgbClr val="FFFFFF"/>
                  </a:solidFill>
                </a:endParaRPr>
              </a:p>
            </p:txBody>
          </p:sp>
          <p:sp>
            <p:nvSpPr>
              <p:cNvPr id="191" name="TextBox 190"/>
              <p:cNvSpPr txBox="1"/>
              <p:nvPr/>
            </p:nvSpPr>
            <p:spPr>
              <a:xfrm>
                <a:off x="4112086" y="1429980"/>
                <a:ext cx="611221" cy="142353"/>
              </a:xfrm>
              <a:prstGeom prst="rect">
                <a:avLst/>
              </a:prstGeom>
              <a:noFill/>
            </p:spPr>
            <p:txBody>
              <a:bodyPr wrap="none" lIns="0" tIns="0" rIns="0" bIns="0" rtlCol="0">
                <a:noAutofit/>
              </a:bodyPr>
              <a:lstStyle/>
              <a:p>
                <a:pPr algn="ctr">
                  <a:lnSpc>
                    <a:spcPct val="90000"/>
                  </a:lnSpc>
                </a:pPr>
                <a:r>
                  <a:rPr lang="en-US" sz="788" dirty="0">
                    <a:solidFill>
                      <a:srgbClr val="FFFFFF"/>
                    </a:solidFill>
                  </a:rPr>
                  <a:t>Availability </a:t>
                </a:r>
                <a:br>
                  <a:rPr lang="en-US" sz="788" dirty="0">
                    <a:solidFill>
                      <a:srgbClr val="FFFFFF"/>
                    </a:solidFill>
                  </a:rPr>
                </a:br>
                <a:r>
                  <a:rPr lang="en-US" sz="788" dirty="0">
                    <a:solidFill>
                      <a:srgbClr val="FFFFFF"/>
                    </a:solidFill>
                  </a:rPr>
                  <a:t>Domain 3</a:t>
                </a:r>
              </a:p>
            </p:txBody>
          </p:sp>
          <p:pic>
            <p:nvPicPr>
              <p:cNvPr id="192" name="Picture 191"/>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909695" y="1677474"/>
                <a:ext cx="1016005" cy="515203"/>
              </a:xfrm>
              <a:prstGeom prst="rect">
                <a:avLst/>
              </a:prstGeom>
            </p:spPr>
          </p:pic>
        </p:grpSp>
      </p:grpSp>
      <p:sp>
        <p:nvSpPr>
          <p:cNvPr id="199" name="Oval 198"/>
          <p:cNvSpPr/>
          <p:nvPr/>
        </p:nvSpPr>
        <p:spPr>
          <a:xfrm>
            <a:off x="3434545" y="2896332"/>
            <a:ext cx="2059241" cy="1876822"/>
          </a:xfrm>
          <a:prstGeom prst="ellipse">
            <a:avLst/>
          </a:prstGeom>
          <a:solidFill>
            <a:srgbClr val="41555E"/>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788">
              <a:solidFill>
                <a:srgbClr val="FFFFFF"/>
              </a:solidFill>
            </a:endParaRPr>
          </a:p>
        </p:txBody>
      </p:sp>
      <p:grpSp>
        <p:nvGrpSpPr>
          <p:cNvPr id="18" name="Group 4"/>
          <p:cNvGrpSpPr/>
          <p:nvPr/>
        </p:nvGrpSpPr>
        <p:grpSpPr>
          <a:xfrm>
            <a:off x="3711237" y="3213049"/>
            <a:ext cx="1500500" cy="1232918"/>
            <a:chOff x="4946728" y="3945403"/>
            <a:chExt cx="2000666" cy="1643891"/>
          </a:xfrm>
        </p:grpSpPr>
        <p:cxnSp>
          <p:nvCxnSpPr>
            <p:cNvPr id="201" name="Straight Connector 200"/>
            <p:cNvCxnSpPr/>
            <p:nvPr/>
          </p:nvCxnSpPr>
          <p:spPr>
            <a:xfrm>
              <a:off x="5734159" y="5163102"/>
              <a:ext cx="406780" cy="0"/>
            </a:xfrm>
            <a:prstGeom prst="line">
              <a:avLst/>
            </a:prstGeom>
            <a:ln w="38100">
              <a:solidFill>
                <a:srgbClr val="F80000"/>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202" name="Straight Connector 201"/>
            <p:cNvCxnSpPr/>
            <p:nvPr/>
          </p:nvCxnSpPr>
          <p:spPr>
            <a:xfrm flipV="1">
              <a:off x="5946303" y="4683203"/>
              <a:ext cx="0" cy="442369"/>
            </a:xfrm>
            <a:prstGeom prst="line">
              <a:avLst/>
            </a:prstGeom>
            <a:ln w="38100">
              <a:solidFill>
                <a:srgbClr val="F80000"/>
              </a:solidFill>
              <a:prstDash val="sysDot"/>
              <a:miter lim="800000"/>
            </a:ln>
          </p:spPr>
          <p:style>
            <a:lnRef idx="1">
              <a:schemeClr val="accent1"/>
            </a:lnRef>
            <a:fillRef idx="0">
              <a:schemeClr val="accent1"/>
            </a:fillRef>
            <a:effectRef idx="0">
              <a:schemeClr val="accent1"/>
            </a:effectRef>
            <a:fontRef idx="minor">
              <a:schemeClr val="tx1"/>
            </a:fontRef>
          </p:style>
        </p:cxnSp>
        <p:grpSp>
          <p:nvGrpSpPr>
            <p:cNvPr id="19" name="Group 202"/>
            <p:cNvGrpSpPr/>
            <p:nvPr/>
          </p:nvGrpSpPr>
          <p:grpSpPr>
            <a:xfrm>
              <a:off x="5555880" y="3945403"/>
              <a:ext cx="797700" cy="800887"/>
              <a:chOff x="3909696" y="1240866"/>
              <a:chExt cx="1016005" cy="951811"/>
            </a:xfrm>
          </p:grpSpPr>
          <p:sp>
            <p:nvSpPr>
              <p:cNvPr id="212" name="Rounded Rectangle 211"/>
              <p:cNvSpPr>
                <a:spLocks noChangeAspect="1"/>
              </p:cNvSpPr>
              <p:nvPr/>
            </p:nvSpPr>
            <p:spPr>
              <a:xfrm>
                <a:off x="3914919" y="1240866"/>
                <a:ext cx="968857" cy="94968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675">
                  <a:solidFill>
                    <a:srgbClr val="FFFFFF"/>
                  </a:solidFill>
                </a:endParaRPr>
              </a:p>
            </p:txBody>
          </p:sp>
          <p:sp>
            <p:nvSpPr>
              <p:cNvPr id="213" name="TextBox 212"/>
              <p:cNvSpPr txBox="1"/>
              <p:nvPr/>
            </p:nvSpPr>
            <p:spPr>
              <a:xfrm>
                <a:off x="4112086" y="1429980"/>
                <a:ext cx="611221" cy="142353"/>
              </a:xfrm>
              <a:prstGeom prst="rect">
                <a:avLst/>
              </a:prstGeom>
              <a:noFill/>
            </p:spPr>
            <p:txBody>
              <a:bodyPr wrap="none" lIns="0" tIns="0" rIns="0" bIns="0" rtlCol="0">
                <a:noAutofit/>
              </a:bodyPr>
              <a:lstStyle/>
              <a:p>
                <a:pPr algn="ctr">
                  <a:lnSpc>
                    <a:spcPct val="90000"/>
                  </a:lnSpc>
                </a:pPr>
                <a:r>
                  <a:rPr lang="en-US" sz="788" dirty="0">
                    <a:solidFill>
                      <a:srgbClr val="FFFFFF"/>
                    </a:solidFill>
                  </a:rPr>
                  <a:t>Availability </a:t>
                </a:r>
                <a:br>
                  <a:rPr lang="en-US" sz="788" dirty="0">
                    <a:solidFill>
                      <a:srgbClr val="FFFFFF"/>
                    </a:solidFill>
                  </a:rPr>
                </a:br>
                <a:r>
                  <a:rPr lang="en-US" sz="788" dirty="0">
                    <a:solidFill>
                      <a:srgbClr val="FFFFFF"/>
                    </a:solidFill>
                  </a:rPr>
                  <a:t>Domain 1</a:t>
                </a:r>
              </a:p>
            </p:txBody>
          </p:sp>
          <p:pic>
            <p:nvPicPr>
              <p:cNvPr id="214" name="Picture 213"/>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09696" y="1677474"/>
                <a:ext cx="1016005" cy="515203"/>
              </a:xfrm>
              <a:prstGeom prst="rect">
                <a:avLst/>
              </a:prstGeom>
            </p:spPr>
          </p:pic>
        </p:grpSp>
        <p:grpSp>
          <p:nvGrpSpPr>
            <p:cNvPr id="20" name="Group 203"/>
            <p:cNvGrpSpPr>
              <a:grpSpLocks noChangeAspect="1"/>
            </p:cNvGrpSpPr>
            <p:nvPr/>
          </p:nvGrpSpPr>
          <p:grpSpPr>
            <a:xfrm>
              <a:off x="4946728" y="4790196"/>
              <a:ext cx="760683" cy="799098"/>
              <a:chOff x="3909695" y="1240865"/>
              <a:chExt cx="1016005" cy="989255"/>
            </a:xfrm>
          </p:grpSpPr>
          <p:sp>
            <p:nvSpPr>
              <p:cNvPr id="209" name="Rounded Rectangle 208"/>
              <p:cNvSpPr/>
              <p:nvPr/>
            </p:nvSpPr>
            <p:spPr>
              <a:xfrm>
                <a:off x="3914918" y="1240865"/>
                <a:ext cx="1009226" cy="98925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675">
                  <a:solidFill>
                    <a:srgbClr val="FFFFFF"/>
                  </a:solidFill>
                </a:endParaRPr>
              </a:p>
            </p:txBody>
          </p:sp>
          <p:sp>
            <p:nvSpPr>
              <p:cNvPr id="210" name="TextBox 209"/>
              <p:cNvSpPr txBox="1"/>
              <p:nvPr/>
            </p:nvSpPr>
            <p:spPr>
              <a:xfrm>
                <a:off x="4112086" y="1429979"/>
                <a:ext cx="611221" cy="142353"/>
              </a:xfrm>
              <a:prstGeom prst="rect">
                <a:avLst/>
              </a:prstGeom>
              <a:noFill/>
            </p:spPr>
            <p:txBody>
              <a:bodyPr wrap="none" lIns="0" tIns="0" rIns="0" bIns="0" rtlCol="0">
                <a:noAutofit/>
              </a:bodyPr>
              <a:lstStyle/>
              <a:p>
                <a:pPr algn="ctr">
                  <a:lnSpc>
                    <a:spcPct val="90000"/>
                  </a:lnSpc>
                </a:pPr>
                <a:r>
                  <a:rPr lang="en-US" sz="788" dirty="0">
                    <a:solidFill>
                      <a:srgbClr val="FFFFFF"/>
                    </a:solidFill>
                  </a:rPr>
                  <a:t>Availability </a:t>
                </a:r>
                <a:br>
                  <a:rPr lang="en-US" sz="788" dirty="0">
                    <a:solidFill>
                      <a:srgbClr val="FFFFFF"/>
                    </a:solidFill>
                  </a:rPr>
                </a:br>
                <a:r>
                  <a:rPr lang="en-US" sz="788" dirty="0">
                    <a:solidFill>
                      <a:srgbClr val="FFFFFF"/>
                    </a:solidFill>
                  </a:rPr>
                  <a:t>Domain 2</a:t>
                </a:r>
              </a:p>
            </p:txBody>
          </p:sp>
          <p:pic>
            <p:nvPicPr>
              <p:cNvPr id="211" name="Picture 21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909695" y="1677474"/>
                <a:ext cx="1016005" cy="515203"/>
              </a:xfrm>
              <a:prstGeom prst="rect">
                <a:avLst/>
              </a:prstGeom>
            </p:spPr>
          </p:pic>
        </p:grpSp>
        <p:grpSp>
          <p:nvGrpSpPr>
            <p:cNvPr id="21" name="Group 204"/>
            <p:cNvGrpSpPr/>
            <p:nvPr/>
          </p:nvGrpSpPr>
          <p:grpSpPr>
            <a:xfrm>
              <a:off x="6149694" y="4785303"/>
              <a:ext cx="797700" cy="800887"/>
              <a:chOff x="3909695" y="1240866"/>
              <a:chExt cx="1016005" cy="951811"/>
            </a:xfrm>
          </p:grpSpPr>
          <p:sp>
            <p:nvSpPr>
              <p:cNvPr id="206" name="Rounded Rectangle 205"/>
              <p:cNvSpPr>
                <a:spLocks noChangeAspect="1"/>
              </p:cNvSpPr>
              <p:nvPr/>
            </p:nvSpPr>
            <p:spPr>
              <a:xfrm>
                <a:off x="3914918" y="1240866"/>
                <a:ext cx="968858" cy="94968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675">
                  <a:solidFill>
                    <a:srgbClr val="FFFFFF"/>
                  </a:solidFill>
                </a:endParaRPr>
              </a:p>
            </p:txBody>
          </p:sp>
          <p:sp>
            <p:nvSpPr>
              <p:cNvPr id="207" name="TextBox 206"/>
              <p:cNvSpPr txBox="1"/>
              <p:nvPr/>
            </p:nvSpPr>
            <p:spPr>
              <a:xfrm>
                <a:off x="4112086" y="1429980"/>
                <a:ext cx="611221" cy="142353"/>
              </a:xfrm>
              <a:prstGeom prst="rect">
                <a:avLst/>
              </a:prstGeom>
              <a:noFill/>
            </p:spPr>
            <p:txBody>
              <a:bodyPr wrap="none" lIns="0" tIns="0" rIns="0" bIns="0" rtlCol="0">
                <a:noAutofit/>
              </a:bodyPr>
              <a:lstStyle/>
              <a:p>
                <a:pPr algn="ctr">
                  <a:lnSpc>
                    <a:spcPct val="90000"/>
                  </a:lnSpc>
                </a:pPr>
                <a:r>
                  <a:rPr lang="en-US" sz="788" dirty="0">
                    <a:solidFill>
                      <a:srgbClr val="FFFFFF"/>
                    </a:solidFill>
                  </a:rPr>
                  <a:t>Availability </a:t>
                </a:r>
                <a:br>
                  <a:rPr lang="en-US" sz="788" dirty="0">
                    <a:solidFill>
                      <a:srgbClr val="FFFFFF"/>
                    </a:solidFill>
                  </a:rPr>
                </a:br>
                <a:r>
                  <a:rPr lang="en-US" sz="788" dirty="0">
                    <a:solidFill>
                      <a:srgbClr val="FFFFFF"/>
                    </a:solidFill>
                  </a:rPr>
                  <a:t>Domain 3</a:t>
                </a:r>
              </a:p>
            </p:txBody>
          </p:sp>
          <p:pic>
            <p:nvPicPr>
              <p:cNvPr id="208" name="Picture 20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909695" y="1677474"/>
                <a:ext cx="1016005" cy="515203"/>
              </a:xfrm>
              <a:prstGeom prst="rect">
                <a:avLst/>
              </a:prstGeom>
            </p:spPr>
          </p:pic>
        </p:grpSp>
      </p:grpSp>
      <p:sp>
        <p:nvSpPr>
          <p:cNvPr id="231" name="TextBox 230"/>
          <p:cNvSpPr txBox="1"/>
          <p:nvPr/>
        </p:nvSpPr>
        <p:spPr>
          <a:xfrm>
            <a:off x="7524897" y="1640356"/>
            <a:ext cx="657944" cy="190730"/>
          </a:xfrm>
          <a:prstGeom prst="rect">
            <a:avLst/>
          </a:prstGeom>
          <a:noFill/>
        </p:spPr>
        <p:txBody>
          <a:bodyPr wrap="none" lIns="0" tIns="0" rIns="0" bIns="0" rtlCol="0">
            <a:noAutofit/>
          </a:bodyPr>
          <a:lstStyle/>
          <a:p>
            <a:pPr>
              <a:lnSpc>
                <a:spcPct val="90000"/>
              </a:lnSpc>
            </a:pPr>
            <a:r>
              <a:rPr lang="en-US" sz="1013" dirty="0">
                <a:solidFill>
                  <a:srgbClr val="FFFFFF"/>
                </a:solidFill>
              </a:rPr>
              <a:t>Region</a:t>
            </a:r>
          </a:p>
        </p:txBody>
      </p:sp>
      <p:sp>
        <p:nvSpPr>
          <p:cNvPr id="232" name="TextBox 231"/>
          <p:cNvSpPr txBox="1"/>
          <p:nvPr/>
        </p:nvSpPr>
        <p:spPr>
          <a:xfrm>
            <a:off x="4245924" y="3003576"/>
            <a:ext cx="529552" cy="144462"/>
          </a:xfrm>
          <a:prstGeom prst="rect">
            <a:avLst/>
          </a:prstGeom>
          <a:noFill/>
        </p:spPr>
        <p:txBody>
          <a:bodyPr wrap="none" lIns="0" tIns="0" rIns="0" bIns="0" rtlCol="0">
            <a:noAutofit/>
          </a:bodyPr>
          <a:lstStyle/>
          <a:p>
            <a:pPr>
              <a:lnSpc>
                <a:spcPct val="90000"/>
              </a:lnSpc>
            </a:pPr>
            <a:r>
              <a:rPr lang="en-US" sz="1013" dirty="0">
                <a:solidFill>
                  <a:srgbClr val="FFFFFF"/>
                </a:solidFill>
              </a:rPr>
              <a:t>Region</a:t>
            </a:r>
          </a:p>
        </p:txBody>
      </p:sp>
      <p:sp>
        <p:nvSpPr>
          <p:cNvPr id="65" name="TextBox 64"/>
          <p:cNvSpPr txBox="1"/>
          <p:nvPr/>
        </p:nvSpPr>
        <p:spPr>
          <a:xfrm>
            <a:off x="5509717" y="3996929"/>
            <a:ext cx="3462833" cy="999594"/>
          </a:xfrm>
          <a:prstGeom prst="rect">
            <a:avLst/>
          </a:prstGeom>
          <a:noFill/>
        </p:spPr>
        <p:txBody>
          <a:bodyPr wrap="none" lIns="0" tIns="0" rIns="0" bIns="0" rtlCol="0">
            <a:noAutofit/>
          </a:bodyPr>
          <a:lstStyle/>
          <a:p>
            <a:pPr algn="ctr">
              <a:lnSpc>
                <a:spcPct val="120000"/>
              </a:lnSpc>
            </a:pPr>
            <a:r>
              <a:rPr lang="en-US" sz="1800" b="1" dirty="0">
                <a:solidFill>
                  <a:srgbClr val="627B7E"/>
                </a:solidFill>
              </a:rPr>
              <a:t>Very Low Latency, High Bandwidth</a:t>
            </a:r>
          </a:p>
          <a:p>
            <a:pPr algn="ctr">
              <a:lnSpc>
                <a:spcPct val="120000"/>
              </a:lnSpc>
            </a:pPr>
            <a:r>
              <a:rPr lang="en-US" sz="1800" b="1" dirty="0">
                <a:solidFill>
                  <a:srgbClr val="627B7E"/>
                </a:solidFill>
              </a:rPr>
              <a:t>Network Between Regions </a:t>
            </a:r>
          </a:p>
          <a:p>
            <a:pPr>
              <a:lnSpc>
                <a:spcPct val="120000"/>
              </a:lnSpc>
            </a:pPr>
            <a:endParaRPr lang="en-US" sz="1800" b="1" dirty="0">
              <a:solidFill>
                <a:srgbClr val="627B7E"/>
              </a:solidFill>
            </a:endParaRPr>
          </a:p>
        </p:txBody>
      </p:sp>
      <p:sp>
        <p:nvSpPr>
          <p:cNvPr id="66" name="Content Placeholder 25">
            <a:extLst>
              <a:ext uri="{FF2B5EF4-FFF2-40B4-BE49-F238E27FC236}">
                <a16:creationId xmlns:a16="http://schemas.microsoft.com/office/drawing/2014/main" id="{F3461DF9-FD68-EA48-B06F-A37B4B39ECF5}"/>
              </a:ext>
            </a:extLst>
          </p:cNvPr>
          <p:cNvSpPr txBox="1">
            <a:spLocks/>
          </p:cNvSpPr>
          <p:nvPr/>
        </p:nvSpPr>
        <p:spPr>
          <a:xfrm>
            <a:off x="352145" y="714487"/>
            <a:ext cx="7897091" cy="789177"/>
          </a:xfrm>
          <a:prstGeom prst="rect">
            <a:avLst/>
          </a:prstGeom>
        </p:spPr>
        <p:txBody>
          <a:bodyPr lIns="0" tIns="0" rIns="0" bIns="0"/>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75"/>
              </a:spcBef>
              <a:spcAft>
                <a:spcPts val="75"/>
              </a:spcAft>
              <a:buClr>
                <a:schemeClr val="accent1"/>
              </a:buClr>
              <a:defRPr/>
            </a:pPr>
            <a:r>
              <a:rPr lang="en-US" sz="1799" dirty="0">
                <a:solidFill>
                  <a:schemeClr val="tx1"/>
                </a:solidFill>
              </a:rPr>
              <a:t>Regions serve different geographies, provide disaster recovery</a:t>
            </a:r>
          </a:p>
          <a:p>
            <a:pPr>
              <a:spcBef>
                <a:spcPts val="75"/>
              </a:spcBef>
              <a:spcAft>
                <a:spcPts val="75"/>
              </a:spcAft>
              <a:buClr>
                <a:schemeClr val="accent1"/>
              </a:buClr>
              <a:defRPr/>
            </a:pPr>
            <a:r>
              <a:rPr lang="en-US" sz="1799" dirty="0">
                <a:solidFill>
                  <a:schemeClr val="tx1"/>
                </a:solidFill>
              </a:rPr>
              <a:t>Phoenix, AZ; Ashburn, VA; Frankfurt, DE; London, UK.  More to come!</a:t>
            </a:r>
          </a:p>
        </p:txBody>
      </p:sp>
      <p:sp>
        <p:nvSpPr>
          <p:cNvPr id="67" name="TextBox 66">
            <a:extLst>
              <a:ext uri="{FF2B5EF4-FFF2-40B4-BE49-F238E27FC236}">
                <a16:creationId xmlns:a16="http://schemas.microsoft.com/office/drawing/2014/main" id="{378CEC72-1E71-714B-B10A-5D94E6FD019E}"/>
              </a:ext>
            </a:extLst>
          </p:cNvPr>
          <p:cNvSpPr txBox="1"/>
          <p:nvPr/>
        </p:nvSpPr>
        <p:spPr>
          <a:xfrm>
            <a:off x="392844" y="3595817"/>
            <a:ext cx="2099812" cy="937359"/>
          </a:xfrm>
          <a:prstGeom prst="rect">
            <a:avLst/>
          </a:prstGeom>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pPr>
              <a:lnSpc>
                <a:spcPct val="150000"/>
              </a:lnSpc>
            </a:pPr>
            <a:r>
              <a:rPr lang="en-US" sz="1013" b="1" dirty="0"/>
              <a:t>Best Practice:</a:t>
            </a:r>
          </a:p>
          <a:p>
            <a:r>
              <a:rPr lang="en-US" sz="1013" dirty="0"/>
              <a:t>Create DR environments across regions</a:t>
            </a:r>
          </a:p>
          <a:p>
            <a:endParaRPr lang="en-US" sz="1013" dirty="0"/>
          </a:p>
          <a:p>
            <a:pPr>
              <a:lnSpc>
                <a:spcPct val="150000"/>
              </a:lnSpc>
            </a:pPr>
            <a:endParaRPr lang="en-US" sz="1013" b="1" dirty="0"/>
          </a:p>
        </p:txBody>
      </p:sp>
      <p:sp>
        <p:nvSpPr>
          <p:cNvPr id="22" name="Footer Placeholder 21">
            <a:extLst>
              <a:ext uri="{FF2B5EF4-FFF2-40B4-BE49-F238E27FC236}">
                <a16:creationId xmlns:a16="http://schemas.microsoft.com/office/drawing/2014/main" id="{BC379638-C468-4760-BBE4-6DEECD81CA12}"/>
              </a:ext>
            </a:extLst>
          </p:cNvPr>
          <p:cNvSpPr>
            <a:spLocks noGrp="1"/>
          </p:cNvSpPr>
          <p:nvPr>
            <p:ph type="ftr" sz="quarter" idx="11"/>
          </p:nvPr>
        </p:nvSpPr>
        <p:spPr/>
        <p:txBody>
          <a:bodyPr/>
          <a:lstStyle/>
          <a:p>
            <a:r>
              <a:rPr lang="en-US"/>
              <a:t>Review of Oracle OpenWorld &amp; CodeOne 2018 - #oowamis</a:t>
            </a:r>
            <a:endParaRPr lang="en-US" dirty="0"/>
          </a:p>
        </p:txBody>
      </p:sp>
    </p:spTree>
    <p:extLst>
      <p:ext uri="{BB962C8B-B14F-4D97-AF65-F5344CB8AC3E}">
        <p14:creationId xmlns:p14="http://schemas.microsoft.com/office/powerpoint/2010/main" val="2837429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2400" dirty="0"/>
              <a:t>Fault Domains</a:t>
            </a:r>
          </a:p>
        </p:txBody>
      </p:sp>
      <p:sp>
        <p:nvSpPr>
          <p:cNvPr id="6" name="Footer Placeholder 5"/>
          <p:cNvSpPr>
            <a:spLocks noGrp="1"/>
          </p:cNvSpPr>
          <p:nvPr>
            <p:ph type="ftr" sz="quarter" idx="11"/>
          </p:nvPr>
        </p:nvSpPr>
        <p:spPr/>
        <p:txBody>
          <a:bodyPr/>
          <a:lstStyle/>
          <a:p>
            <a:r>
              <a:rPr lang="en-US"/>
              <a:t>Review of Oracle OpenWorld &amp; CodeOne 2018 - #oowamis</a:t>
            </a:r>
          </a:p>
        </p:txBody>
      </p:sp>
      <p:sp>
        <p:nvSpPr>
          <p:cNvPr id="3" name="Slide Number Placeholder 2"/>
          <p:cNvSpPr>
            <a:spLocks noGrp="1"/>
          </p:cNvSpPr>
          <p:nvPr>
            <p:ph type="sldNum" sz="quarter" idx="12"/>
          </p:nvPr>
        </p:nvSpPr>
        <p:spPr/>
        <p:txBody>
          <a:bodyPr/>
          <a:lstStyle/>
          <a:p>
            <a:fld id="{C51EAA63-D034-42AE-91FA-B13B9518C7BE}" type="slidenum">
              <a:rPr lang="uk-UA" smtClean="0"/>
              <a:t>15</a:t>
            </a:fld>
            <a:endParaRPr lang="uk-UA"/>
          </a:p>
        </p:txBody>
      </p:sp>
      <p:sp>
        <p:nvSpPr>
          <p:cNvPr id="67" name="Content Placeholder 65"/>
          <p:cNvSpPr txBox="1">
            <a:spLocks/>
          </p:cNvSpPr>
          <p:nvPr/>
        </p:nvSpPr>
        <p:spPr>
          <a:xfrm>
            <a:off x="628346" y="737178"/>
            <a:ext cx="7681539" cy="3604533"/>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214313" indent="-214313"/>
            <a:r>
              <a:rPr lang="en-US" sz="1600" dirty="0"/>
              <a:t>Fault domain is a logical grouping of hardware and infrastructure within an Availability Domain</a:t>
            </a:r>
          </a:p>
          <a:p>
            <a:pPr marL="420053" lvl="1" indent="-214313"/>
            <a:r>
              <a:rPr lang="en-US" sz="1400" dirty="0"/>
              <a:t>Provides a higher degree of protection from unexpected hardware failures or compute hardware maintenance </a:t>
            </a:r>
          </a:p>
          <a:p>
            <a:pPr marL="214313" indent="-214313"/>
            <a:r>
              <a:rPr lang="en-US" sz="1600" dirty="0"/>
              <a:t>Each Availability Domain has 3 Fault Domains.</a:t>
            </a:r>
          </a:p>
          <a:p>
            <a:pPr marL="420053" lvl="1" indent="-214313"/>
            <a:r>
              <a:rPr lang="en-US" sz="1400" dirty="0"/>
              <a:t>You can optionally select a FD when creating an instance. Otherwise OCI will select a FD in that AD</a:t>
            </a:r>
          </a:p>
          <a:p>
            <a:pPr marL="214313" indent="-214313"/>
            <a:r>
              <a:rPr lang="en-US" sz="1600" dirty="0"/>
              <a:t>Fault Domains are supported for both BM and VM instances in all regions.</a:t>
            </a:r>
          </a:p>
          <a:p>
            <a:pPr marL="214313" indent="-214313"/>
            <a:r>
              <a:rPr lang="en-US" sz="1600" dirty="0"/>
              <a:t>OCI will place each instance of a RAC database in a separate FD. </a:t>
            </a:r>
          </a:p>
          <a:p>
            <a:pPr marL="205740" lvl="1" indent="0">
              <a:buNone/>
            </a:pPr>
            <a:endParaRPr lang="en-US" sz="1600" dirty="0"/>
          </a:p>
        </p:txBody>
      </p:sp>
      <p:grpSp>
        <p:nvGrpSpPr>
          <p:cNvPr id="2" name="Group 1"/>
          <p:cNvGrpSpPr/>
          <p:nvPr/>
        </p:nvGrpSpPr>
        <p:grpSpPr>
          <a:xfrm>
            <a:off x="2514600" y="2743200"/>
            <a:ext cx="6343650" cy="1853289"/>
            <a:chOff x="3351212" y="3657600"/>
            <a:chExt cx="8458200" cy="2471052"/>
          </a:xfrm>
        </p:grpSpPr>
        <p:sp>
          <p:nvSpPr>
            <p:cNvPr id="10" name="Oval 9"/>
            <p:cNvSpPr>
              <a:spLocks noChangeAspect="1"/>
            </p:cNvSpPr>
            <p:nvPr/>
          </p:nvSpPr>
          <p:spPr>
            <a:xfrm>
              <a:off x="9270874" y="3657600"/>
              <a:ext cx="2538538" cy="2471052"/>
            </a:xfrm>
            <a:prstGeom prst="ellipse">
              <a:avLst/>
            </a:prstGeom>
            <a:solidFill>
              <a:schemeClr val="tx2"/>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788" dirty="0"/>
            </a:p>
          </p:txBody>
        </p:sp>
        <p:sp>
          <p:nvSpPr>
            <p:cNvPr id="13" name="TextBox 12"/>
            <p:cNvSpPr txBox="1"/>
            <p:nvPr/>
          </p:nvSpPr>
          <p:spPr>
            <a:xfrm>
              <a:off x="10148119" y="3818114"/>
              <a:ext cx="785622" cy="221688"/>
            </a:xfrm>
            <a:prstGeom prst="rect">
              <a:avLst/>
            </a:prstGeom>
            <a:noFill/>
          </p:spPr>
          <p:txBody>
            <a:bodyPr wrap="none" lIns="0" tIns="0" rIns="0" bIns="0" rtlCol="0" anchor="ctr">
              <a:noAutofit/>
            </a:bodyPr>
            <a:lstStyle/>
            <a:p>
              <a:pPr algn="ctr">
                <a:lnSpc>
                  <a:spcPct val="90000"/>
                </a:lnSpc>
              </a:pPr>
              <a:r>
                <a:rPr lang="en-US" sz="1349" dirty="0">
                  <a:solidFill>
                    <a:schemeClr val="bg1"/>
                  </a:solidFill>
                </a:rPr>
                <a:t>Region</a:t>
              </a:r>
            </a:p>
          </p:txBody>
        </p:sp>
        <p:sp>
          <p:nvSpPr>
            <p:cNvPr id="68" name="Isosceles Triangle 67"/>
            <p:cNvSpPr/>
            <p:nvPr/>
          </p:nvSpPr>
          <p:spPr bwMode="gray">
            <a:xfrm rot="5400000" flipH="1">
              <a:off x="8792070" y="4626539"/>
              <a:ext cx="965509" cy="1306070"/>
            </a:xfrm>
            <a:prstGeom prst="triangle">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pic>
          <p:nvPicPr>
            <p:cNvPr id="69" name="Picture 68" descr="FaultDomainsOnl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351212" y="4444390"/>
              <a:ext cx="5474652" cy="1659241"/>
            </a:xfrm>
            <a:prstGeom prst="rect">
              <a:avLst/>
            </a:prstGeom>
          </p:spPr>
        </p:pic>
        <p:grpSp>
          <p:nvGrpSpPr>
            <p:cNvPr id="12" name="Group 11"/>
            <p:cNvGrpSpPr/>
            <p:nvPr/>
          </p:nvGrpSpPr>
          <p:grpSpPr>
            <a:xfrm>
              <a:off x="9651737" y="4184633"/>
              <a:ext cx="1797894" cy="1403304"/>
              <a:chOff x="938454" y="2197845"/>
              <a:chExt cx="2007605" cy="1609785"/>
            </a:xfrm>
          </p:grpSpPr>
          <p:cxnSp>
            <p:nvCxnSpPr>
              <p:cNvPr id="47" name="Straight Connector 46"/>
              <p:cNvCxnSpPr/>
              <p:nvPr/>
            </p:nvCxnSpPr>
            <p:spPr>
              <a:xfrm>
                <a:off x="1728616" y="3380039"/>
                <a:ext cx="408191" cy="0"/>
              </a:xfrm>
              <a:prstGeom prst="line">
                <a:avLst/>
              </a:prstGeom>
              <a:ln w="38100">
                <a:solidFill>
                  <a:schemeClr val="accent6"/>
                </a:solidFill>
                <a:prstDash val="sysDot"/>
                <a:miter lim="800000"/>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V="1">
                <a:off x="1941496" y="2914133"/>
                <a:ext cx="0" cy="429470"/>
              </a:xfrm>
              <a:prstGeom prst="line">
                <a:avLst/>
              </a:prstGeom>
              <a:ln w="38100">
                <a:solidFill>
                  <a:schemeClr val="accent6"/>
                </a:solidFill>
                <a:prstDash val="sysDot"/>
                <a:miter lim="800000"/>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1549718" y="2197845"/>
                <a:ext cx="800467" cy="811215"/>
                <a:chOff x="3909695" y="1240866"/>
                <a:chExt cx="1016005" cy="993041"/>
              </a:xfrm>
            </p:grpSpPr>
            <p:sp>
              <p:nvSpPr>
                <p:cNvPr id="58" name="Rounded Rectangle 57"/>
                <p:cNvSpPr>
                  <a:spLocks noChangeAspect="1"/>
                </p:cNvSpPr>
                <p:nvPr/>
              </p:nvSpPr>
              <p:spPr>
                <a:xfrm>
                  <a:off x="3914919" y="1240866"/>
                  <a:ext cx="968857" cy="94968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675" dirty="0"/>
                </a:p>
              </p:txBody>
            </p:sp>
            <p:sp>
              <p:nvSpPr>
                <p:cNvPr id="59" name="TextBox 58"/>
                <p:cNvSpPr txBox="1"/>
                <p:nvPr/>
              </p:nvSpPr>
              <p:spPr>
                <a:xfrm>
                  <a:off x="4112087" y="1368134"/>
                  <a:ext cx="611222" cy="508432"/>
                </a:xfrm>
                <a:prstGeom prst="rect">
                  <a:avLst/>
                </a:prstGeom>
                <a:noFill/>
              </p:spPr>
              <p:txBody>
                <a:bodyPr wrap="none" lIns="0" tIns="0" rIns="0" bIns="0" rtlCol="0">
                  <a:noAutofit/>
                </a:bodyPr>
                <a:lstStyle/>
                <a:p>
                  <a:pPr algn="ctr">
                    <a:lnSpc>
                      <a:spcPct val="90000"/>
                    </a:lnSpc>
                  </a:pPr>
                  <a:r>
                    <a:rPr lang="en-US" sz="600" dirty="0">
                      <a:solidFill>
                        <a:schemeClr val="bg1"/>
                      </a:solidFill>
                    </a:rPr>
                    <a:t>Availbility </a:t>
                  </a:r>
                  <a:br>
                    <a:rPr lang="en-US" sz="600" dirty="0">
                      <a:solidFill>
                        <a:schemeClr val="bg1"/>
                      </a:solidFill>
                    </a:rPr>
                  </a:br>
                  <a:r>
                    <a:rPr lang="en-US" sz="600" dirty="0">
                      <a:solidFill>
                        <a:schemeClr val="bg1"/>
                      </a:solidFill>
                    </a:rPr>
                    <a:t>Domain  1</a:t>
                  </a:r>
                </a:p>
              </p:txBody>
            </p:sp>
            <p:pic>
              <p:nvPicPr>
                <p:cNvPr id="60" name="Picture 5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9695" y="1718705"/>
                  <a:ext cx="1016005" cy="515202"/>
                </a:xfrm>
                <a:prstGeom prst="rect">
                  <a:avLst/>
                </a:prstGeom>
              </p:spPr>
            </p:pic>
          </p:grpSp>
          <p:grpSp>
            <p:nvGrpSpPr>
              <p:cNvPr id="50" name="Group 49"/>
              <p:cNvGrpSpPr>
                <a:grpSpLocks noChangeAspect="1"/>
              </p:cNvGrpSpPr>
              <p:nvPr/>
            </p:nvGrpSpPr>
            <p:grpSpPr>
              <a:xfrm>
                <a:off x="938454" y="3018006"/>
                <a:ext cx="763321" cy="780117"/>
                <a:chOff x="3909695" y="1240865"/>
                <a:chExt cx="1016005" cy="994762"/>
              </a:xfrm>
            </p:grpSpPr>
            <p:sp>
              <p:nvSpPr>
                <p:cNvPr id="55" name="Rounded Rectangle 54"/>
                <p:cNvSpPr/>
                <p:nvPr/>
              </p:nvSpPr>
              <p:spPr>
                <a:xfrm>
                  <a:off x="3914918" y="1240865"/>
                  <a:ext cx="1009226" cy="98925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675" dirty="0"/>
                </a:p>
              </p:txBody>
            </p:sp>
            <p:sp>
              <p:nvSpPr>
                <p:cNvPr id="56" name="TextBox 55"/>
                <p:cNvSpPr txBox="1"/>
                <p:nvPr/>
              </p:nvSpPr>
              <p:spPr>
                <a:xfrm>
                  <a:off x="4112086" y="1365556"/>
                  <a:ext cx="611220" cy="372126"/>
                </a:xfrm>
                <a:prstGeom prst="rect">
                  <a:avLst/>
                </a:prstGeom>
                <a:noFill/>
              </p:spPr>
              <p:txBody>
                <a:bodyPr wrap="none" lIns="0" tIns="0" rIns="0" bIns="0" rtlCol="0">
                  <a:noAutofit/>
                </a:bodyPr>
                <a:lstStyle/>
                <a:p>
                  <a:pPr algn="ctr">
                    <a:lnSpc>
                      <a:spcPct val="90000"/>
                    </a:lnSpc>
                  </a:pPr>
                  <a:r>
                    <a:rPr lang="en-US" sz="600" dirty="0">
                      <a:solidFill>
                        <a:schemeClr val="bg1"/>
                      </a:solidFill>
                    </a:rPr>
                    <a:t>Availability </a:t>
                  </a:r>
                  <a:br>
                    <a:rPr lang="en-US" sz="600" dirty="0">
                      <a:solidFill>
                        <a:schemeClr val="bg1"/>
                      </a:solidFill>
                    </a:rPr>
                  </a:br>
                  <a:r>
                    <a:rPr lang="en-US" sz="600" dirty="0">
                      <a:solidFill>
                        <a:schemeClr val="bg1"/>
                      </a:solidFill>
                    </a:rPr>
                    <a:t>Domain  2</a:t>
                  </a:r>
                </a:p>
              </p:txBody>
            </p:sp>
            <p:pic>
              <p:nvPicPr>
                <p:cNvPr id="57" name="Picture 5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909695" y="1720424"/>
                  <a:ext cx="1016005" cy="515203"/>
                </a:xfrm>
                <a:prstGeom prst="rect">
                  <a:avLst/>
                </a:prstGeom>
              </p:spPr>
            </p:pic>
          </p:grpSp>
          <p:grpSp>
            <p:nvGrpSpPr>
              <p:cNvPr id="51" name="Group 50"/>
              <p:cNvGrpSpPr/>
              <p:nvPr/>
            </p:nvGrpSpPr>
            <p:grpSpPr>
              <a:xfrm>
                <a:off x="2145592" y="3013255"/>
                <a:ext cx="800467" cy="794375"/>
                <a:chOff x="3909695" y="1240866"/>
                <a:chExt cx="1016005" cy="972426"/>
              </a:xfrm>
            </p:grpSpPr>
            <p:sp>
              <p:nvSpPr>
                <p:cNvPr id="52" name="Rounded Rectangle 51"/>
                <p:cNvSpPr>
                  <a:spLocks noChangeAspect="1"/>
                </p:cNvSpPr>
                <p:nvPr/>
              </p:nvSpPr>
              <p:spPr>
                <a:xfrm>
                  <a:off x="3914918" y="1240866"/>
                  <a:ext cx="968858" cy="949685"/>
                </a:xfrm>
                <a:prstGeom prst="roundRect">
                  <a:avLst/>
                </a:prstGeom>
                <a:solidFill>
                  <a:schemeClr val="bg2">
                    <a:lumMod val="75000"/>
                  </a:schemeClr>
                </a:solidFill>
                <a:ln w="19050">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675" dirty="0"/>
                </a:p>
              </p:txBody>
            </p:sp>
            <p:sp>
              <p:nvSpPr>
                <p:cNvPr id="53" name="TextBox 52"/>
                <p:cNvSpPr txBox="1"/>
                <p:nvPr/>
              </p:nvSpPr>
              <p:spPr>
                <a:xfrm>
                  <a:off x="4112087" y="1368134"/>
                  <a:ext cx="611222" cy="417340"/>
                </a:xfrm>
                <a:prstGeom prst="rect">
                  <a:avLst/>
                </a:prstGeom>
                <a:noFill/>
              </p:spPr>
              <p:txBody>
                <a:bodyPr wrap="none" lIns="0" tIns="0" rIns="0" bIns="0" rtlCol="0">
                  <a:noAutofit/>
                </a:bodyPr>
                <a:lstStyle/>
                <a:p>
                  <a:pPr algn="ctr">
                    <a:lnSpc>
                      <a:spcPct val="90000"/>
                    </a:lnSpc>
                  </a:pPr>
                  <a:r>
                    <a:rPr lang="en-US" sz="600" dirty="0">
                      <a:solidFill>
                        <a:schemeClr val="bg1"/>
                      </a:solidFill>
                    </a:rPr>
                    <a:t>Availability </a:t>
                  </a:r>
                  <a:br>
                    <a:rPr lang="en-US" sz="600" dirty="0">
                      <a:solidFill>
                        <a:schemeClr val="bg1"/>
                      </a:solidFill>
                    </a:rPr>
                  </a:br>
                  <a:r>
                    <a:rPr lang="en-US" sz="600" dirty="0">
                      <a:solidFill>
                        <a:schemeClr val="bg1"/>
                      </a:solidFill>
                    </a:rPr>
                    <a:t>Domain  3</a:t>
                  </a:r>
                </a:p>
              </p:txBody>
            </p:sp>
            <p:pic>
              <p:nvPicPr>
                <p:cNvPr id="54" name="Picture 5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909695" y="1698089"/>
                  <a:ext cx="1016005" cy="515203"/>
                </a:xfrm>
                <a:prstGeom prst="rect">
                  <a:avLst/>
                </a:prstGeom>
              </p:spPr>
            </p:pic>
          </p:grpSp>
        </p:grpSp>
      </p:grpSp>
    </p:spTree>
    <p:extLst>
      <p:ext uri="{BB962C8B-B14F-4D97-AF65-F5344CB8AC3E}">
        <p14:creationId xmlns:p14="http://schemas.microsoft.com/office/powerpoint/2010/main" val="1138207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65E0371-158E-4460-83EC-38FF2D95449D}"/>
              </a:ext>
            </a:extLst>
          </p:cNvPr>
          <p:cNvSpPr>
            <a:spLocks noGrp="1"/>
          </p:cNvSpPr>
          <p:nvPr>
            <p:ph type="title"/>
          </p:nvPr>
        </p:nvSpPr>
        <p:spPr>
          <a:xfrm>
            <a:off x="400050" y="304800"/>
            <a:ext cx="8343900" cy="405493"/>
          </a:xfrm>
        </p:spPr>
        <p:txBody>
          <a:bodyPr/>
          <a:lstStyle/>
          <a:p>
            <a:r>
              <a:rPr lang="en-US" dirty="0"/>
              <a:t>Oracle Offers a Comprehensive Set of Cloud Services</a:t>
            </a:r>
          </a:p>
        </p:txBody>
      </p:sp>
      <p:graphicFrame>
        <p:nvGraphicFramePr>
          <p:cNvPr id="7" name="Content Placeholder 6">
            <a:extLst>
              <a:ext uri="{FF2B5EF4-FFF2-40B4-BE49-F238E27FC236}">
                <a16:creationId xmlns:a16="http://schemas.microsoft.com/office/drawing/2014/main" id="{E990E737-FC9C-4277-A1AE-9922BE4B077A}"/>
              </a:ext>
            </a:extLst>
          </p:cNvPr>
          <p:cNvGraphicFramePr>
            <a:graphicFrameLocks noGrp="1"/>
          </p:cNvGraphicFramePr>
          <p:nvPr>
            <p:ph idx="1"/>
            <p:extLst/>
          </p:nvPr>
        </p:nvGraphicFramePr>
        <p:xfrm>
          <a:off x="712869" y="3170082"/>
          <a:ext cx="8031082" cy="1752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Content Placeholder 6">
            <a:extLst>
              <a:ext uri="{FF2B5EF4-FFF2-40B4-BE49-F238E27FC236}">
                <a16:creationId xmlns:a16="http://schemas.microsoft.com/office/drawing/2014/main" id="{E00F203C-6CC4-41EC-9CB0-802B519526CE}"/>
              </a:ext>
            </a:extLst>
          </p:cNvPr>
          <p:cNvGraphicFramePr>
            <a:graphicFrameLocks/>
          </p:cNvGraphicFramePr>
          <p:nvPr>
            <p:extLst/>
          </p:nvPr>
        </p:nvGraphicFramePr>
        <p:xfrm>
          <a:off x="712869" y="2588173"/>
          <a:ext cx="8031081" cy="5506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9" name="Content Placeholder 6">
            <a:extLst>
              <a:ext uri="{FF2B5EF4-FFF2-40B4-BE49-F238E27FC236}">
                <a16:creationId xmlns:a16="http://schemas.microsoft.com/office/drawing/2014/main" id="{F124C1E0-D2CD-41CE-8F52-B3FD9953F725}"/>
              </a:ext>
            </a:extLst>
          </p:cNvPr>
          <p:cNvGraphicFramePr>
            <a:graphicFrameLocks/>
          </p:cNvGraphicFramePr>
          <p:nvPr>
            <p:extLst/>
          </p:nvPr>
        </p:nvGraphicFramePr>
        <p:xfrm>
          <a:off x="712870" y="1504926"/>
          <a:ext cx="8031080" cy="104242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10" name="Content Placeholder 6">
            <a:extLst>
              <a:ext uri="{FF2B5EF4-FFF2-40B4-BE49-F238E27FC236}">
                <a16:creationId xmlns:a16="http://schemas.microsoft.com/office/drawing/2014/main" id="{2B61ECFD-F8EB-4C9B-BC1A-621B2F67E4AA}"/>
              </a:ext>
            </a:extLst>
          </p:cNvPr>
          <p:cNvGraphicFramePr>
            <a:graphicFrameLocks/>
          </p:cNvGraphicFramePr>
          <p:nvPr>
            <p:extLst/>
          </p:nvPr>
        </p:nvGraphicFramePr>
        <p:xfrm>
          <a:off x="712870" y="841614"/>
          <a:ext cx="8031080" cy="622489"/>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5" name="TextBox 4">
            <a:extLst>
              <a:ext uri="{FF2B5EF4-FFF2-40B4-BE49-F238E27FC236}">
                <a16:creationId xmlns:a16="http://schemas.microsoft.com/office/drawing/2014/main" id="{221A6630-8F94-4EFE-98D6-F81C41FB1F98}"/>
              </a:ext>
            </a:extLst>
          </p:cNvPr>
          <p:cNvSpPr txBox="1"/>
          <p:nvPr/>
        </p:nvSpPr>
        <p:spPr>
          <a:xfrm>
            <a:off x="172642" y="1088584"/>
            <a:ext cx="540227" cy="229961"/>
          </a:xfrm>
          <a:prstGeom prst="rect">
            <a:avLst/>
          </a:prstGeom>
          <a:noFill/>
        </p:spPr>
        <p:txBody>
          <a:bodyPr wrap="square" lIns="0" tIns="0" rIns="0" bIns="0" rtlCol="0">
            <a:noAutofit/>
          </a:bodyPr>
          <a:lstStyle/>
          <a:p>
            <a:pPr algn="ctr">
              <a:lnSpc>
                <a:spcPct val="90000"/>
              </a:lnSpc>
            </a:pPr>
            <a:r>
              <a:rPr lang="en-US" sz="788" b="1" dirty="0"/>
              <a:t>Partner Ecosystem</a:t>
            </a:r>
          </a:p>
        </p:txBody>
      </p:sp>
      <p:sp>
        <p:nvSpPr>
          <p:cNvPr id="11" name="TextBox 10">
            <a:extLst>
              <a:ext uri="{FF2B5EF4-FFF2-40B4-BE49-F238E27FC236}">
                <a16:creationId xmlns:a16="http://schemas.microsoft.com/office/drawing/2014/main" id="{7FBF59FF-A699-43DE-933F-FF43024C2596}"/>
              </a:ext>
            </a:extLst>
          </p:cNvPr>
          <p:cNvSpPr txBox="1"/>
          <p:nvPr/>
        </p:nvSpPr>
        <p:spPr>
          <a:xfrm>
            <a:off x="172641" y="1950856"/>
            <a:ext cx="540227" cy="229961"/>
          </a:xfrm>
          <a:prstGeom prst="rect">
            <a:avLst/>
          </a:prstGeom>
          <a:noFill/>
        </p:spPr>
        <p:txBody>
          <a:bodyPr wrap="square" lIns="0" tIns="0" rIns="0" bIns="0" rtlCol="0">
            <a:noAutofit/>
          </a:bodyPr>
          <a:lstStyle/>
          <a:p>
            <a:pPr algn="ctr">
              <a:lnSpc>
                <a:spcPct val="90000"/>
              </a:lnSpc>
            </a:pPr>
            <a:r>
              <a:rPr lang="en-US" sz="788" b="1" dirty="0"/>
              <a:t>Next Layer Services</a:t>
            </a:r>
          </a:p>
        </p:txBody>
      </p:sp>
      <p:sp>
        <p:nvSpPr>
          <p:cNvPr id="12" name="TextBox 11">
            <a:extLst>
              <a:ext uri="{FF2B5EF4-FFF2-40B4-BE49-F238E27FC236}">
                <a16:creationId xmlns:a16="http://schemas.microsoft.com/office/drawing/2014/main" id="{DF2F543F-86A8-4E34-B238-F268E243C019}"/>
              </a:ext>
            </a:extLst>
          </p:cNvPr>
          <p:cNvSpPr txBox="1"/>
          <p:nvPr/>
        </p:nvSpPr>
        <p:spPr>
          <a:xfrm>
            <a:off x="169942" y="2803547"/>
            <a:ext cx="540227" cy="229961"/>
          </a:xfrm>
          <a:prstGeom prst="rect">
            <a:avLst/>
          </a:prstGeom>
          <a:noFill/>
        </p:spPr>
        <p:txBody>
          <a:bodyPr wrap="square" lIns="0" tIns="0" rIns="0" bIns="0" rtlCol="0">
            <a:noAutofit/>
          </a:bodyPr>
          <a:lstStyle/>
          <a:p>
            <a:pPr algn="ctr">
              <a:lnSpc>
                <a:spcPct val="90000"/>
              </a:lnSpc>
            </a:pPr>
            <a:r>
              <a:rPr lang="en-US" sz="788" b="1" dirty="0"/>
              <a:t>Data Services</a:t>
            </a:r>
          </a:p>
        </p:txBody>
      </p:sp>
      <p:sp>
        <p:nvSpPr>
          <p:cNvPr id="13" name="TextBox 12">
            <a:extLst>
              <a:ext uri="{FF2B5EF4-FFF2-40B4-BE49-F238E27FC236}">
                <a16:creationId xmlns:a16="http://schemas.microsoft.com/office/drawing/2014/main" id="{E51C026A-04EC-4A7A-8CF7-6BABF6A1BCC9}"/>
              </a:ext>
            </a:extLst>
          </p:cNvPr>
          <p:cNvSpPr txBox="1"/>
          <p:nvPr/>
        </p:nvSpPr>
        <p:spPr>
          <a:xfrm>
            <a:off x="169942" y="3848964"/>
            <a:ext cx="540227" cy="229961"/>
          </a:xfrm>
          <a:prstGeom prst="rect">
            <a:avLst/>
          </a:prstGeom>
          <a:noFill/>
        </p:spPr>
        <p:txBody>
          <a:bodyPr wrap="square" lIns="0" tIns="0" rIns="0" bIns="0" rtlCol="0">
            <a:noAutofit/>
          </a:bodyPr>
          <a:lstStyle/>
          <a:p>
            <a:pPr algn="ctr">
              <a:lnSpc>
                <a:spcPct val="90000"/>
              </a:lnSpc>
            </a:pPr>
            <a:r>
              <a:rPr lang="en-US" sz="788" b="1" dirty="0"/>
              <a:t>Core Services</a:t>
            </a:r>
          </a:p>
        </p:txBody>
      </p:sp>
      <p:pic>
        <p:nvPicPr>
          <p:cNvPr id="14" name="Picture 26" descr="mage result for streamsets logo">
            <a:extLst>
              <a:ext uri="{FF2B5EF4-FFF2-40B4-BE49-F238E27FC236}">
                <a16:creationId xmlns:a16="http://schemas.microsoft.com/office/drawing/2014/main" id="{1DCB6E11-AE2F-4925-AF2C-5E583BCEEB03}"/>
              </a:ext>
            </a:extLst>
          </p:cNvPr>
          <p:cNvPicPr>
            <a:picLocks noChangeAspect="1" noChangeArrowheads="1"/>
          </p:cNvPicPr>
          <p:nvPr/>
        </p:nvPicPr>
        <p:blipFill>
          <a:blip r:embed="rId23" cstate="print">
            <a:extLst>
              <a:ext uri="{28A0092B-C50C-407E-A947-70E740481C1C}">
                <a14:useLocalDpi xmlns:a14="http://schemas.microsoft.com/office/drawing/2010/main"/>
              </a:ext>
            </a:extLst>
          </a:blip>
          <a:srcRect/>
          <a:stretch>
            <a:fillRect/>
          </a:stretch>
        </p:blipFill>
        <p:spPr bwMode="auto">
          <a:xfrm>
            <a:off x="3152153" y="1152859"/>
            <a:ext cx="770165" cy="31769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6" descr="mage result for mapr logo">
            <a:extLst>
              <a:ext uri="{FF2B5EF4-FFF2-40B4-BE49-F238E27FC236}">
                <a16:creationId xmlns:a16="http://schemas.microsoft.com/office/drawing/2014/main" id="{F7B9E1CE-23DB-4FBF-85F2-BE39B0E1E890}"/>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a:fillRect/>
          </a:stretch>
        </p:blipFill>
        <p:spPr bwMode="auto">
          <a:xfrm>
            <a:off x="2450393" y="938507"/>
            <a:ext cx="854793" cy="25528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mage result for cloudera logo">
            <a:extLst>
              <a:ext uri="{FF2B5EF4-FFF2-40B4-BE49-F238E27FC236}">
                <a16:creationId xmlns:a16="http://schemas.microsoft.com/office/drawing/2014/main" id="{C2F99051-29D7-416E-8136-6C91AF26D7AE}"/>
              </a:ext>
            </a:extLst>
          </p:cNvPr>
          <p:cNvPicPr>
            <a:picLocks noChangeAspect="1" noChangeArrowheads="1"/>
          </p:cNvPicPr>
          <p:nvPr/>
        </p:nvPicPr>
        <p:blipFill>
          <a:blip r:embed="rId25" cstate="print">
            <a:extLst>
              <a:ext uri="{28A0092B-C50C-407E-A947-70E740481C1C}">
                <a14:useLocalDpi xmlns:a14="http://schemas.microsoft.com/office/drawing/2010/main"/>
              </a:ext>
            </a:extLst>
          </a:blip>
          <a:srcRect/>
          <a:stretch>
            <a:fillRect/>
          </a:stretch>
        </p:blipFill>
        <p:spPr bwMode="auto">
          <a:xfrm>
            <a:off x="879773" y="917160"/>
            <a:ext cx="970982" cy="29453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8167EBA-F6BF-42D5-BC95-8FF22106D5C1}"/>
              </a:ext>
            </a:extLst>
          </p:cNvPr>
          <p:cNvPicPr>
            <a:picLocks noChangeAspect="1"/>
          </p:cNvPicPr>
          <p:nvPr/>
        </p:nvPicPr>
        <p:blipFill>
          <a:blip r:embed="rId26" cstate="print">
            <a:extLst>
              <a:ext uri="{28A0092B-C50C-407E-A947-70E740481C1C}">
                <a14:useLocalDpi xmlns:a14="http://schemas.microsoft.com/office/drawing/2010/main"/>
              </a:ext>
            </a:extLst>
          </a:blip>
          <a:stretch>
            <a:fillRect/>
          </a:stretch>
        </p:blipFill>
        <p:spPr>
          <a:xfrm>
            <a:off x="7401707" y="917174"/>
            <a:ext cx="1174270" cy="222441"/>
          </a:xfrm>
          <a:prstGeom prst="rect">
            <a:avLst/>
          </a:prstGeom>
        </p:spPr>
      </p:pic>
      <p:pic>
        <p:nvPicPr>
          <p:cNvPr id="24" name="Picture 23">
            <a:extLst>
              <a:ext uri="{FF2B5EF4-FFF2-40B4-BE49-F238E27FC236}">
                <a16:creationId xmlns:a16="http://schemas.microsoft.com/office/drawing/2014/main" id="{02619A14-A029-405D-843F-468339F3E7D4}"/>
              </a:ext>
            </a:extLst>
          </p:cNvPr>
          <p:cNvPicPr>
            <a:picLocks noChangeAspect="1"/>
          </p:cNvPicPr>
          <p:nvPr/>
        </p:nvPicPr>
        <p:blipFill>
          <a:blip r:embed="rId27" cstate="print">
            <a:extLst>
              <a:ext uri="{28A0092B-C50C-407E-A947-70E740481C1C}">
                <a14:useLocalDpi xmlns:a14="http://schemas.microsoft.com/office/drawing/2010/main"/>
              </a:ext>
            </a:extLst>
          </a:blip>
          <a:stretch>
            <a:fillRect/>
          </a:stretch>
        </p:blipFill>
        <p:spPr>
          <a:xfrm>
            <a:off x="6052092" y="1044670"/>
            <a:ext cx="1850563" cy="490172"/>
          </a:xfrm>
          <a:prstGeom prst="rect">
            <a:avLst/>
          </a:prstGeom>
        </p:spPr>
      </p:pic>
      <p:pic>
        <p:nvPicPr>
          <p:cNvPr id="26" name="Picture 25">
            <a:extLst>
              <a:ext uri="{FF2B5EF4-FFF2-40B4-BE49-F238E27FC236}">
                <a16:creationId xmlns:a16="http://schemas.microsoft.com/office/drawing/2014/main" id="{7C3F7636-77E3-4977-B9A7-FACECC7E0EA0}"/>
              </a:ext>
            </a:extLst>
          </p:cNvPr>
          <p:cNvPicPr>
            <a:picLocks noChangeAspect="1"/>
          </p:cNvPicPr>
          <p:nvPr/>
        </p:nvPicPr>
        <p:blipFill>
          <a:blip r:embed="rId28" cstate="print">
            <a:extLst>
              <a:ext uri="{28A0092B-C50C-407E-A947-70E740481C1C}">
                <a14:useLocalDpi xmlns:a14="http://schemas.microsoft.com/office/drawing/2010/main"/>
              </a:ext>
            </a:extLst>
          </a:blip>
          <a:stretch>
            <a:fillRect/>
          </a:stretch>
        </p:blipFill>
        <p:spPr>
          <a:xfrm>
            <a:off x="1812746" y="916924"/>
            <a:ext cx="739767" cy="464678"/>
          </a:xfrm>
          <a:prstGeom prst="rect">
            <a:avLst/>
          </a:prstGeom>
        </p:spPr>
      </p:pic>
      <p:pic>
        <p:nvPicPr>
          <p:cNvPr id="28" name="Picture 27">
            <a:extLst>
              <a:ext uri="{FF2B5EF4-FFF2-40B4-BE49-F238E27FC236}">
                <a16:creationId xmlns:a16="http://schemas.microsoft.com/office/drawing/2014/main" id="{2A01B508-ED99-480E-A391-D4DED3B66762}"/>
              </a:ext>
            </a:extLst>
          </p:cNvPr>
          <p:cNvPicPr>
            <a:picLocks noChangeAspect="1"/>
          </p:cNvPicPr>
          <p:nvPr/>
        </p:nvPicPr>
        <p:blipFill>
          <a:blip r:embed="rId29" cstate="print">
            <a:extLst>
              <a:ext uri="{28A0092B-C50C-407E-A947-70E740481C1C}">
                <a14:useLocalDpi xmlns:a14="http://schemas.microsoft.com/office/drawing/2010/main"/>
              </a:ext>
            </a:extLst>
          </a:blip>
          <a:stretch>
            <a:fillRect/>
          </a:stretch>
        </p:blipFill>
        <p:spPr>
          <a:xfrm>
            <a:off x="3618007" y="926075"/>
            <a:ext cx="903950" cy="259781"/>
          </a:xfrm>
          <a:prstGeom prst="rect">
            <a:avLst/>
          </a:prstGeom>
        </p:spPr>
      </p:pic>
      <p:pic>
        <p:nvPicPr>
          <p:cNvPr id="30" name="Picture 29">
            <a:extLst>
              <a:ext uri="{FF2B5EF4-FFF2-40B4-BE49-F238E27FC236}">
                <a16:creationId xmlns:a16="http://schemas.microsoft.com/office/drawing/2014/main" id="{951A81A4-7CFB-4714-85FB-D0D5B6858B38}"/>
              </a:ext>
            </a:extLst>
          </p:cNvPr>
          <p:cNvPicPr>
            <a:picLocks noChangeAspect="1"/>
          </p:cNvPicPr>
          <p:nvPr/>
        </p:nvPicPr>
        <p:blipFill>
          <a:blip r:embed="rId30" cstate="print">
            <a:extLst>
              <a:ext uri="{28A0092B-C50C-407E-A947-70E740481C1C}">
                <a14:useLocalDpi xmlns:a14="http://schemas.microsoft.com/office/drawing/2010/main"/>
              </a:ext>
            </a:extLst>
          </a:blip>
          <a:stretch>
            <a:fillRect/>
          </a:stretch>
        </p:blipFill>
        <p:spPr>
          <a:xfrm>
            <a:off x="4285239" y="1256956"/>
            <a:ext cx="1274967" cy="141406"/>
          </a:xfrm>
          <a:prstGeom prst="rect">
            <a:avLst/>
          </a:prstGeom>
        </p:spPr>
      </p:pic>
      <p:pic>
        <p:nvPicPr>
          <p:cNvPr id="32" name="Picture 31">
            <a:extLst>
              <a:ext uri="{FF2B5EF4-FFF2-40B4-BE49-F238E27FC236}">
                <a16:creationId xmlns:a16="http://schemas.microsoft.com/office/drawing/2014/main" id="{71EDE10B-136F-456C-A994-ADD7C278C9FC}"/>
              </a:ext>
            </a:extLst>
          </p:cNvPr>
          <p:cNvPicPr>
            <a:picLocks noChangeAspect="1"/>
          </p:cNvPicPr>
          <p:nvPr/>
        </p:nvPicPr>
        <p:blipFill>
          <a:blip r:embed="rId31">
            <a:extLst>
              <a:ext uri="{28A0092B-C50C-407E-A947-70E740481C1C}">
                <a14:useLocalDpi xmlns:a14="http://schemas.microsoft.com/office/drawing/2010/main"/>
              </a:ext>
            </a:extLst>
          </a:blip>
          <a:stretch>
            <a:fillRect/>
          </a:stretch>
        </p:blipFill>
        <p:spPr>
          <a:xfrm>
            <a:off x="4776117" y="926076"/>
            <a:ext cx="1275975" cy="191396"/>
          </a:xfrm>
          <a:prstGeom prst="rect">
            <a:avLst/>
          </a:prstGeom>
        </p:spPr>
      </p:pic>
      <p:sp>
        <p:nvSpPr>
          <p:cNvPr id="3" name="TextBox 2"/>
          <p:cNvSpPr txBox="1"/>
          <p:nvPr/>
        </p:nvSpPr>
        <p:spPr>
          <a:xfrm>
            <a:off x="698615" y="2394488"/>
            <a:ext cx="685800" cy="685800"/>
          </a:xfrm>
          <a:prstGeom prst="rect">
            <a:avLst/>
          </a:prstGeom>
          <a:noFill/>
        </p:spPr>
        <p:txBody>
          <a:bodyPr wrap="none" lIns="0" tIns="0" rIns="0" bIns="0" rtlCol="0">
            <a:noAutofit/>
          </a:bodyPr>
          <a:lstStyle/>
          <a:p>
            <a:pPr>
              <a:lnSpc>
                <a:spcPct val="90000"/>
              </a:lnSpc>
            </a:pPr>
            <a:endParaRPr lang="en-US" sz="1013" dirty="0"/>
          </a:p>
        </p:txBody>
      </p:sp>
      <p:sp>
        <p:nvSpPr>
          <p:cNvPr id="2" name="Footer Placeholder 1">
            <a:extLst>
              <a:ext uri="{FF2B5EF4-FFF2-40B4-BE49-F238E27FC236}">
                <a16:creationId xmlns:a16="http://schemas.microsoft.com/office/drawing/2014/main" id="{B6415074-BBA6-4E4E-B38C-E9729D0671EF}"/>
              </a:ext>
            </a:extLst>
          </p:cNvPr>
          <p:cNvSpPr>
            <a:spLocks noGrp="1"/>
          </p:cNvSpPr>
          <p:nvPr>
            <p:ph type="ftr" sz="quarter" idx="11"/>
          </p:nvPr>
        </p:nvSpPr>
        <p:spPr/>
        <p:txBody>
          <a:bodyPr/>
          <a:lstStyle/>
          <a:p>
            <a:r>
              <a:rPr lang="en-US"/>
              <a:t>Review of Oracle OpenWorld &amp; CodeOne 2018 - #oowamis</a:t>
            </a:r>
            <a:endParaRPr lang="nl-NL" dirty="0"/>
          </a:p>
        </p:txBody>
      </p:sp>
      <p:sp>
        <p:nvSpPr>
          <p:cNvPr id="6" name="Slide Number Placeholder 5">
            <a:extLst>
              <a:ext uri="{FF2B5EF4-FFF2-40B4-BE49-F238E27FC236}">
                <a16:creationId xmlns:a16="http://schemas.microsoft.com/office/drawing/2014/main" id="{0423F0EC-8818-4CB7-836C-9E4C926257A4}"/>
              </a:ext>
            </a:extLst>
          </p:cNvPr>
          <p:cNvSpPr>
            <a:spLocks noGrp="1"/>
          </p:cNvSpPr>
          <p:nvPr>
            <p:ph type="sldNum" sz="quarter" idx="12"/>
          </p:nvPr>
        </p:nvSpPr>
        <p:spPr/>
        <p:txBody>
          <a:bodyPr/>
          <a:lstStyle/>
          <a:p>
            <a:fld id="{14F1411D-0280-154F-AEAC-4C20B7AA46B2}" type="slidenum">
              <a:rPr lang="nl-NL" smtClean="0"/>
              <a:pPr/>
              <a:t>16</a:t>
            </a:fld>
            <a:endParaRPr lang="nl-NL" dirty="0"/>
          </a:p>
        </p:txBody>
      </p:sp>
    </p:spTree>
    <p:extLst>
      <p:ext uri="{BB962C8B-B14F-4D97-AF65-F5344CB8AC3E}">
        <p14:creationId xmlns:p14="http://schemas.microsoft.com/office/powerpoint/2010/main" val="16499062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2214093-01DD-4E6A-9983-3392505D5331}"/>
              </a:ext>
            </a:extLst>
          </p:cNvPr>
          <p:cNvSpPr>
            <a:spLocks noGrp="1"/>
          </p:cNvSpPr>
          <p:nvPr>
            <p:ph type="title"/>
          </p:nvPr>
        </p:nvSpPr>
        <p:spPr/>
        <p:txBody>
          <a:bodyPr/>
          <a:lstStyle/>
          <a:p>
            <a:endParaRPr lang="en-NL"/>
          </a:p>
        </p:txBody>
      </p:sp>
      <p:sp>
        <p:nvSpPr>
          <p:cNvPr id="6" name="Content Placeholder 5">
            <a:extLst>
              <a:ext uri="{FF2B5EF4-FFF2-40B4-BE49-F238E27FC236}">
                <a16:creationId xmlns:a16="http://schemas.microsoft.com/office/drawing/2014/main" id="{924003DC-B03F-4DA0-B135-CCBAA659877E}"/>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D7B6EF9-17FB-4283-B086-387033E1BB6D}"/>
              </a:ext>
            </a:extLst>
          </p:cNvPr>
          <p:cNvSpPr>
            <a:spLocks noGrp="1"/>
          </p:cNvSpPr>
          <p:nvPr>
            <p:ph type="ftr" sz="quarter" idx="11"/>
          </p:nvPr>
        </p:nvSpPr>
        <p:spPr/>
        <p:txBody>
          <a:bodyPr/>
          <a:lstStyle/>
          <a:p>
            <a:r>
              <a:rPr lang="en-US"/>
              <a:t>Review of Oracle OpenWorld &amp; CodeOne 2018 - #oowamis</a:t>
            </a:r>
            <a:endParaRPr lang="en-US" dirty="0"/>
          </a:p>
        </p:txBody>
      </p:sp>
      <p:pic>
        <p:nvPicPr>
          <p:cNvPr id="7" name="Picture 6">
            <a:extLst>
              <a:ext uri="{FF2B5EF4-FFF2-40B4-BE49-F238E27FC236}">
                <a16:creationId xmlns:a16="http://schemas.microsoft.com/office/drawing/2014/main" id="{4F39529D-1BBB-4956-A1E4-3320AFABC5AD}"/>
              </a:ext>
            </a:extLst>
          </p:cNvPr>
          <p:cNvPicPr>
            <a:picLocks noChangeAspect="1"/>
          </p:cNvPicPr>
          <p:nvPr/>
        </p:nvPicPr>
        <p:blipFill>
          <a:blip r:embed="rId2"/>
          <a:stretch>
            <a:fillRect/>
          </a:stretch>
        </p:blipFill>
        <p:spPr>
          <a:xfrm>
            <a:off x="607462" y="171000"/>
            <a:ext cx="8158123" cy="4684500"/>
          </a:xfrm>
          <a:prstGeom prst="rect">
            <a:avLst/>
          </a:prstGeom>
        </p:spPr>
      </p:pic>
      <p:sp>
        <p:nvSpPr>
          <p:cNvPr id="2" name="Slide Number Placeholder 1">
            <a:extLst>
              <a:ext uri="{FF2B5EF4-FFF2-40B4-BE49-F238E27FC236}">
                <a16:creationId xmlns:a16="http://schemas.microsoft.com/office/drawing/2014/main" id="{5037FC1C-3781-4723-874D-61D6A1368F7D}"/>
              </a:ext>
            </a:extLst>
          </p:cNvPr>
          <p:cNvSpPr>
            <a:spLocks noGrp="1"/>
          </p:cNvSpPr>
          <p:nvPr>
            <p:ph type="sldNum" sz="quarter" idx="12"/>
          </p:nvPr>
        </p:nvSpPr>
        <p:spPr/>
        <p:txBody>
          <a:bodyPr/>
          <a:lstStyle/>
          <a:p>
            <a:fld id="{14F1411D-0280-154F-AEAC-4C20B7AA46B2}" type="slidenum">
              <a:rPr lang="nl-NL" smtClean="0"/>
              <a:t>17</a:t>
            </a:fld>
            <a:endParaRPr lang="nl-NL"/>
          </a:p>
        </p:txBody>
      </p:sp>
    </p:spTree>
    <p:extLst>
      <p:ext uri="{BB962C8B-B14F-4D97-AF65-F5344CB8AC3E}">
        <p14:creationId xmlns:p14="http://schemas.microsoft.com/office/powerpoint/2010/main" val="22401859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4CFBB-A5F6-458D-8B5A-3B44E6F62C49}"/>
              </a:ext>
            </a:extLst>
          </p:cNvPr>
          <p:cNvSpPr>
            <a:spLocks noGrp="1"/>
          </p:cNvSpPr>
          <p:nvPr>
            <p:ph type="title"/>
          </p:nvPr>
        </p:nvSpPr>
        <p:spPr/>
        <p:txBody>
          <a:bodyPr/>
          <a:lstStyle/>
          <a:p>
            <a:endParaRPr lang="en-NL" dirty="0"/>
          </a:p>
        </p:txBody>
      </p:sp>
      <p:pic>
        <p:nvPicPr>
          <p:cNvPr id="7" name="Snagit_SNG848">
            <a:extLst>
              <a:ext uri="{FF2B5EF4-FFF2-40B4-BE49-F238E27FC236}">
                <a16:creationId xmlns:a16="http://schemas.microsoft.com/office/drawing/2014/main" id="{3793AD44-2368-41E4-BF84-9EB8DD5F6933}"/>
              </a:ext>
            </a:extLst>
          </p:cNvPr>
          <p:cNvPicPr>
            <a:picLocks noGrp="1" noChangeAspect="1"/>
          </p:cNvPicPr>
          <p:nvPr>
            <p:ph idx="1"/>
          </p:nvPr>
        </p:nvPicPr>
        <p:blipFill>
          <a:blip r:embed="rId3"/>
          <a:stretch>
            <a:fillRect/>
          </a:stretch>
        </p:blipFill>
        <p:spPr>
          <a:xfrm>
            <a:off x="358450" y="394174"/>
            <a:ext cx="7347097" cy="4090903"/>
          </a:xfrm>
        </p:spPr>
      </p:pic>
      <p:sp>
        <p:nvSpPr>
          <p:cNvPr id="4" name="Footer Placeholder 3">
            <a:extLst>
              <a:ext uri="{FF2B5EF4-FFF2-40B4-BE49-F238E27FC236}">
                <a16:creationId xmlns:a16="http://schemas.microsoft.com/office/drawing/2014/main" id="{3340AFB2-283E-4058-AFD9-1B87A8F5B146}"/>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B213C498-3152-43CF-BDD3-71DEFF29F04A}"/>
              </a:ext>
            </a:extLst>
          </p:cNvPr>
          <p:cNvSpPr>
            <a:spLocks noGrp="1"/>
          </p:cNvSpPr>
          <p:nvPr>
            <p:ph type="sldNum" sz="quarter" idx="12"/>
          </p:nvPr>
        </p:nvSpPr>
        <p:spPr/>
        <p:txBody>
          <a:bodyPr/>
          <a:lstStyle/>
          <a:p>
            <a:fld id="{14F1411D-0280-154F-AEAC-4C20B7AA46B2}" type="slidenum">
              <a:rPr lang="nl-NL" smtClean="0"/>
              <a:t>18</a:t>
            </a:fld>
            <a:endParaRPr lang="nl-NL"/>
          </a:p>
        </p:txBody>
      </p:sp>
      <p:pic>
        <p:nvPicPr>
          <p:cNvPr id="9" name="Snagit_SNG833">
            <a:extLst>
              <a:ext uri="{FF2B5EF4-FFF2-40B4-BE49-F238E27FC236}">
                <a16:creationId xmlns:a16="http://schemas.microsoft.com/office/drawing/2014/main" id="{41E70C5A-439A-41DF-B9BE-378B1E8B90CA}"/>
              </a:ext>
            </a:extLst>
          </p:cNvPr>
          <p:cNvPicPr>
            <a:picLocks noChangeAspect="1"/>
          </p:cNvPicPr>
          <p:nvPr/>
        </p:nvPicPr>
        <p:blipFill>
          <a:blip r:embed="rId4"/>
          <a:stretch>
            <a:fillRect/>
          </a:stretch>
        </p:blipFill>
        <p:spPr>
          <a:xfrm>
            <a:off x="7890661" y="1772529"/>
            <a:ext cx="1022250" cy="3050173"/>
          </a:xfrm>
          <a:prstGeom prst="rect">
            <a:avLst/>
          </a:prstGeom>
        </p:spPr>
      </p:pic>
      <p:sp>
        <p:nvSpPr>
          <p:cNvPr id="3" name="TextBox 2">
            <a:extLst>
              <a:ext uri="{FF2B5EF4-FFF2-40B4-BE49-F238E27FC236}">
                <a16:creationId xmlns:a16="http://schemas.microsoft.com/office/drawing/2014/main" id="{7B9936DD-E6E3-4D1E-ABEC-91C3AEAA98FA}"/>
              </a:ext>
            </a:extLst>
          </p:cNvPr>
          <p:cNvSpPr txBox="1"/>
          <p:nvPr/>
        </p:nvSpPr>
        <p:spPr>
          <a:xfrm rot="16200000">
            <a:off x="6977252" y="2625403"/>
            <a:ext cx="4241546" cy="323165"/>
          </a:xfrm>
          <a:prstGeom prst="rect">
            <a:avLst/>
          </a:prstGeom>
          <a:noFill/>
        </p:spPr>
        <p:txBody>
          <a:bodyPr wrap="none" lIns="0" tIns="0" rIns="0" bIns="0" rtlCol="0">
            <a:spAutoFit/>
          </a:bodyPr>
          <a:lstStyle/>
          <a:p>
            <a:r>
              <a:rPr lang="en-US" sz="1050" b="1" dirty="0"/>
              <a:t>Clay </a:t>
            </a:r>
            <a:r>
              <a:rPr lang="en-US" sz="1050" b="1" dirty="0" err="1"/>
              <a:t>Magouyrk</a:t>
            </a:r>
            <a:r>
              <a:rPr lang="en-US" sz="1050" b="1" dirty="0"/>
              <a:t>,</a:t>
            </a:r>
            <a:r>
              <a:rPr lang="en-US" sz="1050" dirty="0"/>
              <a:t> Senior Vice President, Software Development, Oracle</a:t>
            </a:r>
          </a:p>
          <a:p>
            <a:endParaRPr lang="en-NL" sz="1050" dirty="0" err="1"/>
          </a:p>
        </p:txBody>
      </p:sp>
    </p:spTree>
    <p:extLst>
      <p:ext uri="{BB962C8B-B14F-4D97-AF65-F5344CB8AC3E}">
        <p14:creationId xmlns:p14="http://schemas.microsoft.com/office/powerpoint/2010/main" val="46003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8AEAF-C3B7-4330-9BF1-EE6A79F426D0}"/>
              </a:ext>
            </a:extLst>
          </p:cNvPr>
          <p:cNvSpPr>
            <a:spLocks noGrp="1"/>
          </p:cNvSpPr>
          <p:nvPr>
            <p:ph type="title"/>
          </p:nvPr>
        </p:nvSpPr>
        <p:spPr/>
        <p:txBody>
          <a:bodyPr/>
          <a:lstStyle/>
          <a:p>
            <a:endParaRPr lang="en-NL"/>
          </a:p>
        </p:txBody>
      </p:sp>
      <p:pic>
        <p:nvPicPr>
          <p:cNvPr id="7" name="Snagit_SNG830">
            <a:extLst>
              <a:ext uri="{FF2B5EF4-FFF2-40B4-BE49-F238E27FC236}">
                <a16:creationId xmlns:a16="http://schemas.microsoft.com/office/drawing/2014/main" id="{134624E7-57C1-4E29-947D-D3D7EA815DB8}"/>
              </a:ext>
            </a:extLst>
          </p:cNvPr>
          <p:cNvPicPr>
            <a:picLocks noGrp="1" noChangeAspect="1"/>
          </p:cNvPicPr>
          <p:nvPr>
            <p:ph idx="1"/>
          </p:nvPr>
        </p:nvPicPr>
        <p:blipFill>
          <a:blip r:embed="rId2"/>
          <a:stretch>
            <a:fillRect/>
          </a:stretch>
        </p:blipFill>
        <p:spPr>
          <a:xfrm>
            <a:off x="720949" y="614644"/>
            <a:ext cx="7559051" cy="4240856"/>
          </a:xfrm>
        </p:spPr>
      </p:pic>
      <p:sp>
        <p:nvSpPr>
          <p:cNvPr id="4" name="Footer Placeholder 3">
            <a:extLst>
              <a:ext uri="{FF2B5EF4-FFF2-40B4-BE49-F238E27FC236}">
                <a16:creationId xmlns:a16="http://schemas.microsoft.com/office/drawing/2014/main" id="{2B6EB49A-0B8D-43CA-805F-A4161DE8961E}"/>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A39D70C3-0BB9-4C83-B46C-8235F8B8D7E4}"/>
              </a:ext>
            </a:extLst>
          </p:cNvPr>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546932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C9034C2-CF73-1042-8E2F-C07ABECF531A}"/>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3109"/>
          <a:stretch/>
        </p:blipFill>
        <p:spPr>
          <a:xfrm>
            <a:off x="147241" y="1142998"/>
            <a:ext cx="8852962" cy="2657141"/>
          </a:xfrm>
          <a:prstGeom prst="rect">
            <a:avLst/>
          </a:prstGeom>
        </p:spPr>
      </p:pic>
      <p:sp>
        <p:nvSpPr>
          <p:cNvPr id="20" name="TextBox 19">
            <a:extLst>
              <a:ext uri="{FF2B5EF4-FFF2-40B4-BE49-F238E27FC236}">
                <a16:creationId xmlns:a16="http://schemas.microsoft.com/office/drawing/2014/main" id="{DC25FFE0-F487-944A-BD62-9E3FCECABA84}"/>
              </a:ext>
            </a:extLst>
          </p:cNvPr>
          <p:cNvSpPr txBox="1"/>
          <p:nvPr/>
        </p:nvSpPr>
        <p:spPr>
          <a:xfrm>
            <a:off x="722748" y="2566998"/>
            <a:ext cx="2330975" cy="580970"/>
          </a:xfrm>
          <a:prstGeom prst="rect">
            <a:avLst/>
          </a:prstGeom>
          <a:noFill/>
        </p:spPr>
        <p:txBody>
          <a:bodyPr wrap="square" lIns="0" tIns="0" rIns="0" bIns="0" rtlCol="0">
            <a:noAutofit/>
          </a:bodyPr>
          <a:lstStyle/>
          <a:p>
            <a:pPr algn="ctr">
              <a:lnSpc>
                <a:spcPct val="90000"/>
              </a:lnSpc>
            </a:pPr>
            <a:r>
              <a:rPr lang="en-US" sz="1800" dirty="0">
                <a:solidFill>
                  <a:srgbClr val="FFFFFF"/>
                </a:solidFill>
                <a:latin typeface="Calibri"/>
              </a:rPr>
              <a:t>Highest, Most Consistent</a:t>
            </a:r>
          </a:p>
          <a:p>
            <a:pPr algn="ctr">
              <a:lnSpc>
                <a:spcPct val="90000"/>
              </a:lnSpc>
            </a:pPr>
            <a:r>
              <a:rPr lang="en-US" sz="1800" dirty="0">
                <a:solidFill>
                  <a:srgbClr val="FFFFFF"/>
                </a:solidFill>
                <a:latin typeface="Calibri"/>
              </a:rPr>
              <a:t>Performance</a:t>
            </a:r>
          </a:p>
        </p:txBody>
      </p:sp>
      <p:sp>
        <p:nvSpPr>
          <p:cNvPr id="21" name="TextBox 20">
            <a:extLst>
              <a:ext uri="{FF2B5EF4-FFF2-40B4-BE49-F238E27FC236}">
                <a16:creationId xmlns:a16="http://schemas.microsoft.com/office/drawing/2014/main" id="{910C6127-9D12-A143-B3FF-70DFF776A43D}"/>
              </a:ext>
            </a:extLst>
          </p:cNvPr>
          <p:cNvSpPr txBox="1"/>
          <p:nvPr/>
        </p:nvSpPr>
        <p:spPr>
          <a:xfrm>
            <a:off x="3558233" y="2568384"/>
            <a:ext cx="2294466" cy="579584"/>
          </a:xfrm>
          <a:prstGeom prst="rect">
            <a:avLst/>
          </a:prstGeom>
          <a:noFill/>
        </p:spPr>
        <p:txBody>
          <a:bodyPr wrap="square" lIns="0" tIns="0" rIns="0" bIns="0" rtlCol="0">
            <a:noAutofit/>
          </a:bodyPr>
          <a:lstStyle/>
          <a:p>
            <a:pPr algn="ctr">
              <a:lnSpc>
                <a:spcPct val="90000"/>
              </a:lnSpc>
            </a:pPr>
            <a:r>
              <a:rPr lang="en-US" sz="1800" dirty="0">
                <a:solidFill>
                  <a:srgbClr val="FFFFFF"/>
                </a:solidFill>
                <a:latin typeface="Calibri"/>
              </a:rPr>
              <a:t>Low, Predictable </a:t>
            </a:r>
            <a:br>
              <a:rPr lang="en-US" sz="1800" dirty="0">
                <a:solidFill>
                  <a:srgbClr val="FFFFFF"/>
                </a:solidFill>
                <a:latin typeface="Calibri"/>
              </a:rPr>
            </a:br>
            <a:r>
              <a:rPr lang="en-US" sz="1800" dirty="0">
                <a:solidFill>
                  <a:srgbClr val="FFFFFF"/>
                </a:solidFill>
                <a:latin typeface="Calibri"/>
              </a:rPr>
              <a:t>Pricing</a:t>
            </a:r>
          </a:p>
        </p:txBody>
      </p:sp>
      <p:sp>
        <p:nvSpPr>
          <p:cNvPr id="22" name="TextBox 21">
            <a:extLst>
              <a:ext uri="{FF2B5EF4-FFF2-40B4-BE49-F238E27FC236}">
                <a16:creationId xmlns:a16="http://schemas.microsoft.com/office/drawing/2014/main" id="{4C4FE313-7E57-EF42-AE3D-5B1094885715}"/>
              </a:ext>
            </a:extLst>
          </p:cNvPr>
          <p:cNvSpPr txBox="1"/>
          <p:nvPr/>
        </p:nvSpPr>
        <p:spPr>
          <a:xfrm>
            <a:off x="6202439" y="2516019"/>
            <a:ext cx="2028860" cy="631949"/>
          </a:xfrm>
          <a:prstGeom prst="rect">
            <a:avLst/>
          </a:prstGeom>
          <a:noFill/>
        </p:spPr>
        <p:txBody>
          <a:bodyPr wrap="square" lIns="0" tIns="0" rIns="0" bIns="0" rtlCol="0">
            <a:noAutofit/>
          </a:bodyPr>
          <a:lstStyle/>
          <a:p>
            <a:pPr algn="ctr">
              <a:lnSpc>
                <a:spcPct val="90000"/>
              </a:lnSpc>
            </a:pPr>
            <a:r>
              <a:rPr lang="en-US" sz="1800" dirty="0">
                <a:solidFill>
                  <a:srgbClr val="FFFFFF"/>
                </a:solidFill>
                <a:latin typeface="Calibri"/>
              </a:rPr>
              <a:t>Enterprise Workload Migration</a:t>
            </a:r>
            <a:br>
              <a:rPr lang="en-US" sz="1800" dirty="0">
                <a:solidFill>
                  <a:srgbClr val="FFFFFF"/>
                </a:solidFill>
                <a:latin typeface="Calibri"/>
              </a:rPr>
            </a:br>
            <a:endParaRPr lang="en-US" sz="1800" dirty="0">
              <a:solidFill>
                <a:srgbClr val="FFFFFF"/>
              </a:solidFill>
              <a:latin typeface="Calibri"/>
            </a:endParaRPr>
          </a:p>
        </p:txBody>
      </p:sp>
      <p:pic>
        <p:nvPicPr>
          <p:cNvPr id="23" name="Picture 22">
            <a:extLst>
              <a:ext uri="{FF2B5EF4-FFF2-40B4-BE49-F238E27FC236}">
                <a16:creationId xmlns:a16="http://schemas.microsoft.com/office/drawing/2014/main" id="{9E8EA401-2B27-5A49-9AED-599727B9370E}"/>
              </a:ext>
            </a:extLst>
          </p:cNvPr>
          <p:cNvPicPr>
            <a:picLocks noChangeAspect="1"/>
          </p:cNvPicPr>
          <p:nvPr/>
        </p:nvPicPr>
        <p:blipFill>
          <a:blip r:embed="rId4">
            <a:biLevel thresh="25000"/>
          </a:blip>
          <a:stretch>
            <a:fillRect/>
          </a:stretch>
        </p:blipFill>
        <p:spPr>
          <a:xfrm>
            <a:off x="3968190" y="1209858"/>
            <a:ext cx="1474553" cy="1474553"/>
          </a:xfrm>
          <a:prstGeom prst="rect">
            <a:avLst/>
          </a:prstGeom>
        </p:spPr>
      </p:pic>
      <p:grpSp>
        <p:nvGrpSpPr>
          <p:cNvPr id="24" name="Group 23">
            <a:extLst>
              <a:ext uri="{FF2B5EF4-FFF2-40B4-BE49-F238E27FC236}">
                <a16:creationId xmlns:a16="http://schemas.microsoft.com/office/drawing/2014/main" id="{416EF0F7-0124-CB44-96BC-57595D50EE48}"/>
              </a:ext>
            </a:extLst>
          </p:cNvPr>
          <p:cNvGrpSpPr>
            <a:grpSpLocks noChangeAspect="1"/>
          </p:cNvGrpSpPr>
          <p:nvPr/>
        </p:nvGrpSpPr>
        <p:grpSpPr>
          <a:xfrm>
            <a:off x="6339142" y="973010"/>
            <a:ext cx="1755453" cy="1755453"/>
            <a:chOff x="9594668" y="3167861"/>
            <a:chExt cx="1671909" cy="1671909"/>
          </a:xfrm>
        </p:grpSpPr>
        <p:pic>
          <p:nvPicPr>
            <p:cNvPr id="28" name="Picture 27">
              <a:extLst>
                <a:ext uri="{FF2B5EF4-FFF2-40B4-BE49-F238E27FC236}">
                  <a16:creationId xmlns:a16="http://schemas.microsoft.com/office/drawing/2014/main" id="{50C66D47-6761-FF49-BA65-DDDB9A14A8B2}"/>
                </a:ext>
              </a:extLst>
            </p:cNvPr>
            <p:cNvPicPr>
              <a:picLocks noChangeAspect="1"/>
            </p:cNvPicPr>
            <p:nvPr/>
          </p:nvPicPr>
          <p:blipFill>
            <a:blip r:embed="rId5">
              <a:biLevel thresh="25000"/>
            </a:blip>
            <a:stretch>
              <a:fillRect/>
            </a:stretch>
          </p:blipFill>
          <p:spPr>
            <a:xfrm>
              <a:off x="9594668" y="3167861"/>
              <a:ext cx="1671909" cy="1671909"/>
            </a:xfrm>
            <a:prstGeom prst="rect">
              <a:avLst/>
            </a:prstGeom>
          </p:spPr>
        </p:pic>
        <p:sp>
          <p:nvSpPr>
            <p:cNvPr id="29" name="Up Arrow 28">
              <a:extLst>
                <a:ext uri="{FF2B5EF4-FFF2-40B4-BE49-F238E27FC236}">
                  <a16:creationId xmlns:a16="http://schemas.microsoft.com/office/drawing/2014/main" id="{C5B1A0A3-E2C1-334C-84B7-637723EF8E04}"/>
                </a:ext>
              </a:extLst>
            </p:cNvPr>
            <p:cNvSpPr/>
            <p:nvPr/>
          </p:nvSpPr>
          <p:spPr bwMode="gray">
            <a:xfrm>
              <a:off x="10245009" y="4011206"/>
              <a:ext cx="371235" cy="534251"/>
            </a:xfrm>
            <a:prstGeom prst="upArrow">
              <a:avLst/>
            </a:prstGeom>
            <a:solidFill>
              <a:schemeClr val="bg1"/>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latin typeface="Calibri"/>
              </a:endParaRPr>
            </a:p>
          </p:txBody>
        </p:sp>
      </p:grpSp>
      <p:pic>
        <p:nvPicPr>
          <p:cNvPr id="4" name="Picture 3"/>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1153224" y="1178819"/>
            <a:ext cx="1470023" cy="1469854"/>
          </a:xfrm>
          <a:prstGeom prst="rect">
            <a:avLst/>
          </a:prstGeom>
        </p:spPr>
      </p:pic>
      <p:sp>
        <p:nvSpPr>
          <p:cNvPr id="13" name="Title 1"/>
          <p:cNvSpPr txBox="1">
            <a:spLocks/>
          </p:cNvSpPr>
          <p:nvPr/>
        </p:nvSpPr>
        <p:spPr>
          <a:xfrm>
            <a:off x="2850400" y="3930683"/>
            <a:ext cx="5792618" cy="513995"/>
          </a:xfrm>
          <a:prstGeom prst="rect">
            <a:avLst/>
          </a:prstGeom>
        </p:spPr>
        <p:txBody>
          <a:bodyPr vert="horz" lIns="0" tIns="0" rIns="0" bIns="0" rtlCol="0" anchor="b">
            <a:noAutofit/>
          </a:bodyPr>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algn="r" defTabSz="685800">
              <a:lnSpc>
                <a:spcPct val="100000"/>
              </a:lnSpc>
            </a:pPr>
            <a:r>
              <a:rPr lang="en-US" sz="2700" dirty="0">
                <a:solidFill>
                  <a:srgbClr val="58595B"/>
                </a:solidFill>
                <a:latin typeface="Calibri"/>
              </a:rPr>
              <a:t>a true enterprise cloud</a:t>
            </a:r>
          </a:p>
        </p:txBody>
      </p:sp>
      <p:sp>
        <p:nvSpPr>
          <p:cNvPr id="6" name="Title 5"/>
          <p:cNvSpPr>
            <a:spLocks noGrp="1"/>
          </p:cNvSpPr>
          <p:nvPr>
            <p:ph type="title"/>
          </p:nvPr>
        </p:nvSpPr>
        <p:spPr/>
        <p:txBody>
          <a:bodyPr/>
          <a:lstStyle/>
          <a:p>
            <a:r>
              <a:rPr lang="en-US" dirty="0">
                <a:solidFill>
                  <a:srgbClr val="58595B"/>
                </a:solidFill>
                <a:cs typeface="Calibri" panose="020F0502020204030204" pitchFamily="34" charset="0"/>
              </a:rPr>
              <a:t>Oracle Cloud Infrastructure:</a:t>
            </a:r>
            <a:endParaRPr lang="en-US" dirty="0"/>
          </a:p>
        </p:txBody>
      </p:sp>
      <p:sp>
        <p:nvSpPr>
          <p:cNvPr id="2" name="Footer Placeholder 1">
            <a:extLst>
              <a:ext uri="{FF2B5EF4-FFF2-40B4-BE49-F238E27FC236}">
                <a16:creationId xmlns:a16="http://schemas.microsoft.com/office/drawing/2014/main" id="{AF4350F1-6B9D-48C3-BE12-EF9EC9447150}"/>
              </a:ext>
            </a:extLst>
          </p:cNvPr>
          <p:cNvSpPr>
            <a:spLocks noGrp="1"/>
          </p:cNvSpPr>
          <p:nvPr>
            <p:ph type="ftr" sz="quarter" idx="11"/>
          </p:nvPr>
        </p:nvSpPr>
        <p:spPr/>
        <p:txBody>
          <a:bodyPr/>
          <a:lstStyle/>
          <a:p>
            <a:r>
              <a:rPr lang="en-US"/>
              <a:t>Review of Oracle OpenWorld &amp; CodeOne 2018 - #oowamis</a:t>
            </a:r>
            <a:endParaRPr lang="en-US" dirty="0"/>
          </a:p>
        </p:txBody>
      </p:sp>
      <p:sp>
        <p:nvSpPr>
          <p:cNvPr id="3" name="Slide Number Placeholder 2">
            <a:extLst>
              <a:ext uri="{FF2B5EF4-FFF2-40B4-BE49-F238E27FC236}">
                <a16:creationId xmlns:a16="http://schemas.microsoft.com/office/drawing/2014/main" id="{937D4F7D-78BA-4421-8325-9590C4E9E8CF}"/>
              </a:ext>
            </a:extLst>
          </p:cNvPr>
          <p:cNvSpPr>
            <a:spLocks noGrp="1"/>
          </p:cNvSpPr>
          <p:nvPr>
            <p:ph type="sldNum" sz="quarter" idx="12"/>
          </p:nvPr>
        </p:nvSpPr>
        <p:spPr/>
        <p:txBody>
          <a:bodyPr/>
          <a:lstStyle/>
          <a:p>
            <a:fld id="{C51EAA63-D034-42AE-91FA-B13B9518C7BE}" type="slidenum">
              <a:rPr lang="en-NL" smtClean="0"/>
              <a:t>2</a:t>
            </a:fld>
            <a:endParaRPr lang="en-NL" dirty="0"/>
          </a:p>
        </p:txBody>
      </p:sp>
    </p:spTree>
    <p:extLst>
      <p:ext uri="{BB962C8B-B14F-4D97-AF65-F5344CB8AC3E}">
        <p14:creationId xmlns:p14="http://schemas.microsoft.com/office/powerpoint/2010/main" val="448978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88409C-5D60-47DF-9801-F0CCB6926794}"/>
              </a:ext>
            </a:extLst>
          </p:cNvPr>
          <p:cNvSpPr>
            <a:spLocks noGrp="1"/>
          </p:cNvSpPr>
          <p:nvPr>
            <p:ph type="title"/>
          </p:nvPr>
        </p:nvSpPr>
        <p:spPr/>
        <p:txBody>
          <a:bodyPr/>
          <a:lstStyle/>
          <a:p>
            <a:endParaRPr lang="en-NL"/>
          </a:p>
        </p:txBody>
      </p:sp>
      <p:pic>
        <p:nvPicPr>
          <p:cNvPr id="7" name="Snagit_SNG846">
            <a:extLst>
              <a:ext uri="{FF2B5EF4-FFF2-40B4-BE49-F238E27FC236}">
                <a16:creationId xmlns:a16="http://schemas.microsoft.com/office/drawing/2014/main" id="{9943166F-2EE0-4E7F-B54F-6E1A7CC11232}"/>
              </a:ext>
            </a:extLst>
          </p:cNvPr>
          <p:cNvPicPr>
            <a:picLocks noGrp="1" noChangeAspect="1"/>
          </p:cNvPicPr>
          <p:nvPr>
            <p:ph idx="1"/>
          </p:nvPr>
        </p:nvPicPr>
        <p:blipFill>
          <a:blip r:embed="rId2"/>
          <a:stretch>
            <a:fillRect/>
          </a:stretch>
        </p:blipFill>
        <p:spPr>
          <a:xfrm>
            <a:off x="720948" y="792000"/>
            <a:ext cx="7248399" cy="4045806"/>
          </a:xfrm>
        </p:spPr>
      </p:pic>
      <p:sp>
        <p:nvSpPr>
          <p:cNvPr id="4" name="Footer Placeholder 3">
            <a:extLst>
              <a:ext uri="{FF2B5EF4-FFF2-40B4-BE49-F238E27FC236}">
                <a16:creationId xmlns:a16="http://schemas.microsoft.com/office/drawing/2014/main" id="{5949C8E9-3240-4E82-98E3-A82223619654}"/>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04DE1B31-0A6A-4DFA-B953-6B2E2526CDBE}"/>
              </a:ext>
            </a:extLst>
          </p:cNvPr>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37855787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A1F8D4-E4D4-4101-9335-C773CF71C734}"/>
              </a:ext>
            </a:extLst>
          </p:cNvPr>
          <p:cNvSpPr>
            <a:spLocks noGrp="1"/>
          </p:cNvSpPr>
          <p:nvPr>
            <p:ph type="title"/>
          </p:nvPr>
        </p:nvSpPr>
        <p:spPr/>
        <p:txBody>
          <a:bodyPr/>
          <a:lstStyle/>
          <a:p>
            <a:endParaRPr lang="en-NL"/>
          </a:p>
        </p:txBody>
      </p:sp>
      <p:pic>
        <p:nvPicPr>
          <p:cNvPr id="7" name="Snagit_SNG84C">
            <a:extLst>
              <a:ext uri="{FF2B5EF4-FFF2-40B4-BE49-F238E27FC236}">
                <a16:creationId xmlns:a16="http://schemas.microsoft.com/office/drawing/2014/main" id="{0449C88E-5422-4B7B-B5B5-4561B20AD844}"/>
              </a:ext>
            </a:extLst>
          </p:cNvPr>
          <p:cNvPicPr>
            <a:picLocks noGrp="1" noChangeAspect="1"/>
          </p:cNvPicPr>
          <p:nvPr>
            <p:ph idx="1"/>
          </p:nvPr>
        </p:nvPicPr>
        <p:blipFill>
          <a:blip r:embed="rId2"/>
          <a:stretch>
            <a:fillRect/>
          </a:stretch>
        </p:blipFill>
        <p:spPr>
          <a:xfrm>
            <a:off x="737121" y="792000"/>
            <a:ext cx="7175956" cy="4054575"/>
          </a:xfrm>
        </p:spPr>
      </p:pic>
      <p:sp>
        <p:nvSpPr>
          <p:cNvPr id="4" name="Footer Placeholder 3">
            <a:extLst>
              <a:ext uri="{FF2B5EF4-FFF2-40B4-BE49-F238E27FC236}">
                <a16:creationId xmlns:a16="http://schemas.microsoft.com/office/drawing/2014/main" id="{BA38B6E8-7CA2-4D9E-ADD3-D08E2490B1A7}"/>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A00445BE-2517-45E3-81EB-80EF2B5CDC43}"/>
              </a:ext>
            </a:extLst>
          </p:cNvPr>
          <p:cNvSpPr>
            <a:spLocks noGrp="1"/>
          </p:cNvSpPr>
          <p:nvPr>
            <p:ph type="sldNum" sz="quarter" idx="12"/>
          </p:nvPr>
        </p:nvSpPr>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37898331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9F25-9ADD-4E4A-9A71-55C2001AF01F}"/>
              </a:ext>
            </a:extLst>
          </p:cNvPr>
          <p:cNvSpPr>
            <a:spLocks noGrp="1"/>
          </p:cNvSpPr>
          <p:nvPr>
            <p:ph type="title"/>
          </p:nvPr>
        </p:nvSpPr>
        <p:spPr/>
        <p:txBody>
          <a:bodyPr/>
          <a:lstStyle/>
          <a:p>
            <a:endParaRPr lang="en-NL"/>
          </a:p>
        </p:txBody>
      </p:sp>
      <p:pic>
        <p:nvPicPr>
          <p:cNvPr id="7" name="Snagit_SNG843">
            <a:extLst>
              <a:ext uri="{FF2B5EF4-FFF2-40B4-BE49-F238E27FC236}">
                <a16:creationId xmlns:a16="http://schemas.microsoft.com/office/drawing/2014/main" id="{7D18BF80-F599-424C-9DA9-3A44853434E2}"/>
              </a:ext>
            </a:extLst>
          </p:cNvPr>
          <p:cNvPicPr>
            <a:picLocks noGrp="1" noChangeAspect="1"/>
          </p:cNvPicPr>
          <p:nvPr>
            <p:ph idx="1"/>
          </p:nvPr>
        </p:nvPicPr>
        <p:blipFill>
          <a:blip r:embed="rId2"/>
          <a:stretch>
            <a:fillRect/>
          </a:stretch>
        </p:blipFill>
        <p:spPr>
          <a:xfrm>
            <a:off x="719998" y="791999"/>
            <a:ext cx="7221213" cy="4054865"/>
          </a:xfrm>
        </p:spPr>
      </p:pic>
      <p:sp>
        <p:nvSpPr>
          <p:cNvPr id="4" name="Footer Placeholder 3">
            <a:extLst>
              <a:ext uri="{FF2B5EF4-FFF2-40B4-BE49-F238E27FC236}">
                <a16:creationId xmlns:a16="http://schemas.microsoft.com/office/drawing/2014/main" id="{FBF4F084-B500-4DBD-9CF5-FEB3D8577903}"/>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ABD454BA-B8AE-4037-AD83-40272058D47D}"/>
              </a:ext>
            </a:extLst>
          </p:cNvPr>
          <p:cNvSpPr>
            <a:spLocks noGrp="1"/>
          </p:cNvSpPr>
          <p:nvPr>
            <p:ph type="sldNum" sz="quarter" idx="12"/>
          </p:nvPr>
        </p:nvSpPr>
        <p:spPr/>
        <p:txBody>
          <a:bodyPr/>
          <a:lstStyle/>
          <a:p>
            <a:fld id="{14F1411D-0280-154F-AEAC-4C20B7AA46B2}" type="slidenum">
              <a:rPr lang="nl-NL" smtClean="0"/>
              <a:t>22</a:t>
            </a:fld>
            <a:endParaRPr lang="nl-NL"/>
          </a:p>
        </p:txBody>
      </p:sp>
    </p:spTree>
    <p:extLst>
      <p:ext uri="{BB962C8B-B14F-4D97-AF65-F5344CB8AC3E}">
        <p14:creationId xmlns:p14="http://schemas.microsoft.com/office/powerpoint/2010/main" val="3274264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0C73-69EE-4D16-97A3-984737A147FF}"/>
              </a:ext>
            </a:extLst>
          </p:cNvPr>
          <p:cNvSpPr>
            <a:spLocks noGrp="1"/>
          </p:cNvSpPr>
          <p:nvPr>
            <p:ph type="title"/>
          </p:nvPr>
        </p:nvSpPr>
        <p:spPr/>
        <p:txBody>
          <a:bodyPr/>
          <a:lstStyle/>
          <a:p>
            <a:endParaRPr lang="en-NL"/>
          </a:p>
        </p:txBody>
      </p:sp>
      <p:pic>
        <p:nvPicPr>
          <p:cNvPr id="7" name="Snagit_SNG852">
            <a:extLst>
              <a:ext uri="{FF2B5EF4-FFF2-40B4-BE49-F238E27FC236}">
                <a16:creationId xmlns:a16="http://schemas.microsoft.com/office/drawing/2014/main" id="{1188E4C5-E99F-42FB-BEAB-005AE8DBF792}"/>
              </a:ext>
            </a:extLst>
          </p:cNvPr>
          <p:cNvPicPr>
            <a:picLocks noGrp="1" noChangeAspect="1"/>
          </p:cNvPicPr>
          <p:nvPr>
            <p:ph idx="1"/>
          </p:nvPr>
        </p:nvPicPr>
        <p:blipFill>
          <a:blip r:embed="rId2"/>
          <a:stretch>
            <a:fillRect/>
          </a:stretch>
        </p:blipFill>
        <p:spPr>
          <a:xfrm>
            <a:off x="719998" y="792000"/>
            <a:ext cx="7265539" cy="4063500"/>
          </a:xfrm>
        </p:spPr>
      </p:pic>
      <p:sp>
        <p:nvSpPr>
          <p:cNvPr id="4" name="Footer Placeholder 3">
            <a:extLst>
              <a:ext uri="{FF2B5EF4-FFF2-40B4-BE49-F238E27FC236}">
                <a16:creationId xmlns:a16="http://schemas.microsoft.com/office/drawing/2014/main" id="{16ACB133-7A97-4A0E-98E3-A8CBC718A929}"/>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32633A29-C81D-4D5F-9C17-B7AA9F5C10F8}"/>
              </a:ext>
            </a:extLst>
          </p:cNvPr>
          <p:cNvSpPr>
            <a:spLocks noGrp="1"/>
          </p:cNvSpPr>
          <p:nvPr>
            <p:ph type="sldNum" sz="quarter" idx="12"/>
          </p:nvPr>
        </p:nvSpPr>
        <p:spPr/>
        <p:txBody>
          <a:bodyPr/>
          <a:lstStyle/>
          <a:p>
            <a:fld id="{14F1411D-0280-154F-AEAC-4C20B7AA46B2}" type="slidenum">
              <a:rPr lang="nl-NL" smtClean="0"/>
              <a:t>23</a:t>
            </a:fld>
            <a:endParaRPr lang="nl-NL"/>
          </a:p>
        </p:txBody>
      </p:sp>
    </p:spTree>
    <p:extLst>
      <p:ext uri="{BB962C8B-B14F-4D97-AF65-F5344CB8AC3E}">
        <p14:creationId xmlns:p14="http://schemas.microsoft.com/office/powerpoint/2010/main" val="2887517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1E6817-3E62-471B-A7AA-6226AC24FA97}"/>
              </a:ext>
            </a:extLst>
          </p:cNvPr>
          <p:cNvSpPr>
            <a:spLocks noGrp="1"/>
          </p:cNvSpPr>
          <p:nvPr>
            <p:ph type="title"/>
          </p:nvPr>
        </p:nvSpPr>
        <p:spPr/>
        <p:txBody>
          <a:bodyPr/>
          <a:lstStyle/>
          <a:p>
            <a:endParaRPr lang="en-NL"/>
          </a:p>
        </p:txBody>
      </p:sp>
      <p:pic>
        <p:nvPicPr>
          <p:cNvPr id="7" name="Snagit_SNG83E">
            <a:extLst>
              <a:ext uri="{FF2B5EF4-FFF2-40B4-BE49-F238E27FC236}">
                <a16:creationId xmlns:a16="http://schemas.microsoft.com/office/drawing/2014/main" id="{B5379146-53D0-4C9B-A2A4-7EA3DA683BAB}"/>
              </a:ext>
            </a:extLst>
          </p:cNvPr>
          <p:cNvPicPr>
            <a:picLocks noGrp="1" noChangeAspect="1"/>
          </p:cNvPicPr>
          <p:nvPr>
            <p:ph idx="1"/>
          </p:nvPr>
        </p:nvPicPr>
        <p:blipFill>
          <a:blip r:embed="rId2"/>
          <a:stretch>
            <a:fillRect/>
          </a:stretch>
        </p:blipFill>
        <p:spPr>
          <a:xfrm>
            <a:off x="720724" y="792000"/>
            <a:ext cx="7157183" cy="4009940"/>
          </a:xfrm>
        </p:spPr>
      </p:pic>
      <p:sp>
        <p:nvSpPr>
          <p:cNvPr id="4" name="Footer Placeholder 3">
            <a:extLst>
              <a:ext uri="{FF2B5EF4-FFF2-40B4-BE49-F238E27FC236}">
                <a16:creationId xmlns:a16="http://schemas.microsoft.com/office/drawing/2014/main" id="{B835600F-9744-49C4-96DC-A365A1E5ABDC}"/>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E779D371-A8EB-464E-A1F6-2C67576359F3}"/>
              </a:ext>
            </a:extLst>
          </p:cNvPr>
          <p:cNvSpPr>
            <a:spLocks noGrp="1"/>
          </p:cNvSpPr>
          <p:nvPr>
            <p:ph type="sldNum" sz="quarter" idx="12"/>
          </p:nvPr>
        </p:nvSpPr>
        <p:spPr/>
        <p:txBody>
          <a:bodyPr/>
          <a:lstStyle/>
          <a:p>
            <a:fld id="{14F1411D-0280-154F-AEAC-4C20B7AA46B2}" type="slidenum">
              <a:rPr lang="nl-NL" smtClean="0"/>
              <a:t>24</a:t>
            </a:fld>
            <a:endParaRPr lang="nl-NL"/>
          </a:p>
        </p:txBody>
      </p:sp>
    </p:spTree>
    <p:extLst>
      <p:ext uri="{BB962C8B-B14F-4D97-AF65-F5344CB8AC3E}">
        <p14:creationId xmlns:p14="http://schemas.microsoft.com/office/powerpoint/2010/main" val="2120332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4D809-6151-4A64-BE37-5E8E44B06ACB}"/>
              </a:ext>
            </a:extLst>
          </p:cNvPr>
          <p:cNvSpPr>
            <a:spLocks noGrp="1"/>
          </p:cNvSpPr>
          <p:nvPr>
            <p:ph type="title"/>
          </p:nvPr>
        </p:nvSpPr>
        <p:spPr/>
        <p:txBody>
          <a:bodyPr/>
          <a:lstStyle/>
          <a:p>
            <a:endParaRPr lang="en-NL"/>
          </a:p>
        </p:txBody>
      </p:sp>
      <p:pic>
        <p:nvPicPr>
          <p:cNvPr id="7" name="Snagit_SNG827">
            <a:extLst>
              <a:ext uri="{FF2B5EF4-FFF2-40B4-BE49-F238E27FC236}">
                <a16:creationId xmlns:a16="http://schemas.microsoft.com/office/drawing/2014/main" id="{A2502D2E-AB51-4EF3-84B7-B179D8D14E4B}"/>
              </a:ext>
            </a:extLst>
          </p:cNvPr>
          <p:cNvPicPr>
            <a:picLocks noGrp="1" noChangeAspect="1"/>
          </p:cNvPicPr>
          <p:nvPr>
            <p:ph idx="1"/>
          </p:nvPr>
        </p:nvPicPr>
        <p:blipFill>
          <a:blip r:embed="rId2"/>
          <a:stretch>
            <a:fillRect/>
          </a:stretch>
        </p:blipFill>
        <p:spPr>
          <a:xfrm>
            <a:off x="719998" y="792000"/>
            <a:ext cx="7136807" cy="4001423"/>
          </a:xfrm>
        </p:spPr>
      </p:pic>
      <p:sp>
        <p:nvSpPr>
          <p:cNvPr id="4" name="Footer Placeholder 3">
            <a:extLst>
              <a:ext uri="{FF2B5EF4-FFF2-40B4-BE49-F238E27FC236}">
                <a16:creationId xmlns:a16="http://schemas.microsoft.com/office/drawing/2014/main" id="{31DCD039-535E-44E1-987B-136ACEB1FDD0}"/>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F158B9C0-5B93-4347-9CBD-E5D0E14F1C2C}"/>
              </a:ext>
            </a:extLst>
          </p:cNvPr>
          <p:cNvSpPr>
            <a:spLocks noGrp="1"/>
          </p:cNvSpPr>
          <p:nvPr>
            <p:ph type="sldNum" sz="quarter" idx="12"/>
          </p:nvPr>
        </p:nvSpPr>
        <p:spPr/>
        <p:txBody>
          <a:bodyPr/>
          <a:lstStyle/>
          <a:p>
            <a:fld id="{14F1411D-0280-154F-AEAC-4C20B7AA46B2}" type="slidenum">
              <a:rPr lang="nl-NL" smtClean="0"/>
              <a:t>25</a:t>
            </a:fld>
            <a:endParaRPr lang="nl-NL"/>
          </a:p>
        </p:txBody>
      </p:sp>
    </p:spTree>
    <p:extLst>
      <p:ext uri="{BB962C8B-B14F-4D97-AF65-F5344CB8AC3E}">
        <p14:creationId xmlns:p14="http://schemas.microsoft.com/office/powerpoint/2010/main" val="16677804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EFA51B-C5AF-4D47-BC9E-6B8F709D5B63}"/>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C386AF25-C76E-45C3-ACF9-CD663F32D5D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D55E6A29-5A0A-45AD-8B88-138EDF2F2891}"/>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5E7F922F-1FAE-49CE-8FA7-FE95F3552564}"/>
              </a:ext>
            </a:extLst>
          </p:cNvPr>
          <p:cNvSpPr>
            <a:spLocks noGrp="1"/>
          </p:cNvSpPr>
          <p:nvPr>
            <p:ph type="sldNum" sz="quarter" idx="12"/>
          </p:nvPr>
        </p:nvSpPr>
        <p:spPr/>
        <p:txBody>
          <a:bodyPr/>
          <a:lstStyle/>
          <a:p>
            <a:fld id="{14F1411D-0280-154F-AEAC-4C20B7AA46B2}" type="slidenum">
              <a:rPr lang="nl-NL" smtClean="0"/>
              <a:t>26</a:t>
            </a:fld>
            <a:endParaRPr lang="nl-NL"/>
          </a:p>
        </p:txBody>
      </p:sp>
      <p:pic>
        <p:nvPicPr>
          <p:cNvPr id="6" name="Snagit_SNG84E">
            <a:extLst>
              <a:ext uri="{FF2B5EF4-FFF2-40B4-BE49-F238E27FC236}">
                <a16:creationId xmlns:a16="http://schemas.microsoft.com/office/drawing/2014/main" id="{C3D3E38F-F481-4D90-B0C4-5DD3766CB903}"/>
              </a:ext>
            </a:extLst>
          </p:cNvPr>
          <p:cNvPicPr>
            <a:picLocks noChangeAspect="1"/>
          </p:cNvPicPr>
          <p:nvPr/>
        </p:nvPicPr>
        <p:blipFill>
          <a:blip r:embed="rId2"/>
          <a:stretch>
            <a:fillRect/>
          </a:stretch>
        </p:blipFill>
        <p:spPr>
          <a:xfrm>
            <a:off x="660590" y="792000"/>
            <a:ext cx="7233418" cy="3998049"/>
          </a:xfrm>
          <a:prstGeom prst="rect">
            <a:avLst/>
          </a:prstGeom>
        </p:spPr>
      </p:pic>
    </p:spTree>
    <p:extLst>
      <p:ext uri="{BB962C8B-B14F-4D97-AF65-F5344CB8AC3E}">
        <p14:creationId xmlns:p14="http://schemas.microsoft.com/office/powerpoint/2010/main" val="1863111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5EEBA-794B-49DC-948C-0B04673DA932}"/>
              </a:ext>
            </a:extLst>
          </p:cNvPr>
          <p:cNvSpPr>
            <a:spLocks noGrp="1"/>
          </p:cNvSpPr>
          <p:nvPr>
            <p:ph type="title"/>
          </p:nvPr>
        </p:nvSpPr>
        <p:spPr/>
        <p:txBody>
          <a:bodyPr/>
          <a:lstStyle/>
          <a:p>
            <a:endParaRPr lang="en-NL"/>
          </a:p>
        </p:txBody>
      </p:sp>
      <p:pic>
        <p:nvPicPr>
          <p:cNvPr id="7" name="Snagit_SNG83F">
            <a:extLst>
              <a:ext uri="{FF2B5EF4-FFF2-40B4-BE49-F238E27FC236}">
                <a16:creationId xmlns:a16="http://schemas.microsoft.com/office/drawing/2014/main" id="{E70891EF-F032-4D26-8ACA-5DAB285965AE}"/>
              </a:ext>
            </a:extLst>
          </p:cNvPr>
          <p:cNvPicPr>
            <a:picLocks noGrp="1" noChangeAspect="1"/>
          </p:cNvPicPr>
          <p:nvPr>
            <p:ph idx="1"/>
          </p:nvPr>
        </p:nvPicPr>
        <p:blipFill>
          <a:blip r:embed="rId2"/>
          <a:stretch>
            <a:fillRect/>
          </a:stretch>
        </p:blipFill>
        <p:spPr>
          <a:xfrm>
            <a:off x="719999" y="729527"/>
            <a:ext cx="7298586" cy="4060249"/>
          </a:xfrm>
        </p:spPr>
      </p:pic>
      <p:sp>
        <p:nvSpPr>
          <p:cNvPr id="4" name="Footer Placeholder 3">
            <a:extLst>
              <a:ext uri="{FF2B5EF4-FFF2-40B4-BE49-F238E27FC236}">
                <a16:creationId xmlns:a16="http://schemas.microsoft.com/office/drawing/2014/main" id="{C53B75EB-DD22-4D27-82BA-C20E49368BE0}"/>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70F18CD6-E9D1-46FF-8710-9650D5E72128}"/>
              </a:ext>
            </a:extLst>
          </p:cNvPr>
          <p:cNvSpPr>
            <a:spLocks noGrp="1"/>
          </p:cNvSpPr>
          <p:nvPr>
            <p:ph type="sldNum" sz="quarter" idx="12"/>
          </p:nvPr>
        </p:nvSpPr>
        <p:spPr/>
        <p:txBody>
          <a:bodyPr/>
          <a:lstStyle/>
          <a:p>
            <a:fld id="{14F1411D-0280-154F-AEAC-4C20B7AA46B2}" type="slidenum">
              <a:rPr lang="nl-NL" smtClean="0"/>
              <a:t>27</a:t>
            </a:fld>
            <a:endParaRPr lang="nl-NL"/>
          </a:p>
        </p:txBody>
      </p:sp>
    </p:spTree>
    <p:extLst>
      <p:ext uri="{BB962C8B-B14F-4D97-AF65-F5344CB8AC3E}">
        <p14:creationId xmlns:p14="http://schemas.microsoft.com/office/powerpoint/2010/main" val="11123278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A088C-D259-4E91-9FBE-9B7F9FECBB9F}"/>
              </a:ext>
            </a:extLst>
          </p:cNvPr>
          <p:cNvSpPr>
            <a:spLocks noGrp="1"/>
          </p:cNvSpPr>
          <p:nvPr>
            <p:ph type="title"/>
          </p:nvPr>
        </p:nvSpPr>
        <p:spPr/>
        <p:txBody>
          <a:bodyPr/>
          <a:lstStyle/>
          <a:p>
            <a:endParaRPr lang="en-NL"/>
          </a:p>
        </p:txBody>
      </p:sp>
      <p:pic>
        <p:nvPicPr>
          <p:cNvPr id="7" name="Snagit_SNG848">
            <a:extLst>
              <a:ext uri="{FF2B5EF4-FFF2-40B4-BE49-F238E27FC236}">
                <a16:creationId xmlns:a16="http://schemas.microsoft.com/office/drawing/2014/main" id="{34E74313-2618-46C2-AA30-69B9A94DC063}"/>
              </a:ext>
            </a:extLst>
          </p:cNvPr>
          <p:cNvPicPr>
            <a:picLocks noGrp="1" noChangeAspect="1"/>
          </p:cNvPicPr>
          <p:nvPr>
            <p:ph idx="1"/>
          </p:nvPr>
        </p:nvPicPr>
        <p:blipFill>
          <a:blip r:embed="rId2"/>
          <a:stretch>
            <a:fillRect/>
          </a:stretch>
        </p:blipFill>
        <p:spPr>
          <a:xfrm>
            <a:off x="719999" y="792000"/>
            <a:ext cx="7263416" cy="4070438"/>
          </a:xfrm>
        </p:spPr>
      </p:pic>
      <p:sp>
        <p:nvSpPr>
          <p:cNvPr id="4" name="Footer Placeholder 3">
            <a:extLst>
              <a:ext uri="{FF2B5EF4-FFF2-40B4-BE49-F238E27FC236}">
                <a16:creationId xmlns:a16="http://schemas.microsoft.com/office/drawing/2014/main" id="{3415592A-4BF0-4B0A-9240-48F2396C7C3F}"/>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23E2272A-BCA0-45BE-B3A2-A9E6D3EA44BB}"/>
              </a:ext>
            </a:extLst>
          </p:cNvPr>
          <p:cNvSpPr>
            <a:spLocks noGrp="1"/>
          </p:cNvSpPr>
          <p:nvPr>
            <p:ph type="sldNum" sz="quarter" idx="12"/>
          </p:nvPr>
        </p:nvSpPr>
        <p:spPr/>
        <p:txBody>
          <a:bodyPr/>
          <a:lstStyle/>
          <a:p>
            <a:fld id="{14F1411D-0280-154F-AEAC-4C20B7AA46B2}" type="slidenum">
              <a:rPr lang="nl-NL" smtClean="0"/>
              <a:t>28</a:t>
            </a:fld>
            <a:endParaRPr lang="nl-NL"/>
          </a:p>
        </p:txBody>
      </p:sp>
    </p:spTree>
    <p:extLst>
      <p:ext uri="{BB962C8B-B14F-4D97-AF65-F5344CB8AC3E}">
        <p14:creationId xmlns:p14="http://schemas.microsoft.com/office/powerpoint/2010/main" val="29164963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1F4EB2-54E2-42FF-A954-D8D758367C50}"/>
              </a:ext>
            </a:extLst>
          </p:cNvPr>
          <p:cNvSpPr>
            <a:spLocks noGrp="1"/>
          </p:cNvSpPr>
          <p:nvPr>
            <p:ph type="title"/>
          </p:nvPr>
        </p:nvSpPr>
        <p:spPr/>
        <p:txBody>
          <a:bodyPr/>
          <a:lstStyle/>
          <a:p>
            <a:r>
              <a:rPr lang="nl-NL" dirty="0" err="1"/>
              <a:t>AMD’s</a:t>
            </a:r>
            <a:r>
              <a:rPr lang="nl-NL" dirty="0"/>
              <a:t> new high performance CPU</a:t>
            </a:r>
            <a:endParaRPr lang="en-NL" dirty="0"/>
          </a:p>
        </p:txBody>
      </p:sp>
      <p:sp>
        <p:nvSpPr>
          <p:cNvPr id="3" name="Content Placeholder 2">
            <a:extLst>
              <a:ext uri="{FF2B5EF4-FFF2-40B4-BE49-F238E27FC236}">
                <a16:creationId xmlns:a16="http://schemas.microsoft.com/office/drawing/2014/main" id="{0B7D73DF-1573-47D7-AE18-E905155CBC6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44BB9934-3962-4360-B02D-FB9D2FB20564}"/>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46C1B41A-C371-44E8-A2A4-6E23818AB317}"/>
              </a:ext>
            </a:extLst>
          </p:cNvPr>
          <p:cNvSpPr>
            <a:spLocks noGrp="1"/>
          </p:cNvSpPr>
          <p:nvPr>
            <p:ph type="sldNum" sz="quarter" idx="12"/>
          </p:nvPr>
        </p:nvSpPr>
        <p:spPr/>
        <p:txBody>
          <a:bodyPr/>
          <a:lstStyle/>
          <a:p>
            <a:fld id="{14F1411D-0280-154F-AEAC-4C20B7AA46B2}" type="slidenum">
              <a:rPr lang="nl-NL" smtClean="0"/>
              <a:t>29</a:t>
            </a:fld>
            <a:endParaRPr lang="nl-NL"/>
          </a:p>
        </p:txBody>
      </p:sp>
      <p:pic>
        <p:nvPicPr>
          <p:cNvPr id="6" name="Picture 5">
            <a:extLst>
              <a:ext uri="{FF2B5EF4-FFF2-40B4-BE49-F238E27FC236}">
                <a16:creationId xmlns:a16="http://schemas.microsoft.com/office/drawing/2014/main" id="{F7F6C923-AFD0-4A12-A813-7024FA3C133C}"/>
              </a:ext>
            </a:extLst>
          </p:cNvPr>
          <p:cNvPicPr>
            <a:picLocks noChangeAspect="1"/>
          </p:cNvPicPr>
          <p:nvPr/>
        </p:nvPicPr>
        <p:blipFill>
          <a:blip r:embed="rId2"/>
          <a:stretch>
            <a:fillRect/>
          </a:stretch>
        </p:blipFill>
        <p:spPr>
          <a:xfrm>
            <a:off x="466070" y="1359509"/>
            <a:ext cx="7957930" cy="2128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1177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1F489F03-5714-4751-9E3E-2239B8DBAA5B}"/>
              </a:ext>
            </a:extLst>
          </p:cNvPr>
          <p:cNvSpPr>
            <a:spLocks noGrp="1"/>
          </p:cNvSpPr>
          <p:nvPr>
            <p:ph type="pic" idx="13"/>
          </p:nvPr>
        </p:nvSpPr>
        <p:spPr/>
      </p:sp>
      <p:sp>
        <p:nvSpPr>
          <p:cNvPr id="4" name="Text Placeholder 3">
            <a:extLst>
              <a:ext uri="{FF2B5EF4-FFF2-40B4-BE49-F238E27FC236}">
                <a16:creationId xmlns:a16="http://schemas.microsoft.com/office/drawing/2014/main" id="{3A1A6D5C-D138-407E-AD05-F5A7A98C7BD7}"/>
              </a:ext>
            </a:extLst>
          </p:cNvPr>
          <p:cNvSpPr>
            <a:spLocks noGrp="1"/>
          </p:cNvSpPr>
          <p:nvPr>
            <p:ph type="body" idx="14"/>
          </p:nvPr>
        </p:nvSpPr>
        <p:spPr/>
        <p:txBody>
          <a:bodyPr/>
          <a:lstStyle/>
          <a:p>
            <a:endParaRPr lang="en-NL"/>
          </a:p>
        </p:txBody>
      </p:sp>
      <p:pic>
        <p:nvPicPr>
          <p:cNvPr id="5" name="Picture 4">
            <a:extLst>
              <a:ext uri="{FF2B5EF4-FFF2-40B4-BE49-F238E27FC236}">
                <a16:creationId xmlns:a16="http://schemas.microsoft.com/office/drawing/2014/main" id="{AD9F228E-E1CA-48B6-94CA-A891C16E4F45}"/>
              </a:ext>
            </a:extLst>
          </p:cNvPr>
          <p:cNvPicPr>
            <a:picLocks noChangeAspect="1"/>
          </p:cNvPicPr>
          <p:nvPr/>
        </p:nvPicPr>
        <p:blipFill>
          <a:blip r:embed="rId2"/>
          <a:stretch>
            <a:fillRect/>
          </a:stretch>
        </p:blipFill>
        <p:spPr>
          <a:xfrm>
            <a:off x="666411" y="1089531"/>
            <a:ext cx="7811177" cy="2964437"/>
          </a:xfrm>
          <a:prstGeom prst="rect">
            <a:avLst/>
          </a:prstGeom>
        </p:spPr>
      </p:pic>
      <p:sp>
        <p:nvSpPr>
          <p:cNvPr id="3" name="Title 2">
            <a:extLst>
              <a:ext uri="{FF2B5EF4-FFF2-40B4-BE49-F238E27FC236}">
                <a16:creationId xmlns:a16="http://schemas.microsoft.com/office/drawing/2014/main" id="{CE40DC8C-DF23-419B-BEE6-0AB1C347542C}"/>
              </a:ext>
            </a:extLst>
          </p:cNvPr>
          <p:cNvSpPr>
            <a:spLocks noGrp="1"/>
          </p:cNvSpPr>
          <p:nvPr>
            <p:ph type="ctrTitle"/>
          </p:nvPr>
        </p:nvSpPr>
        <p:spPr>
          <a:xfrm>
            <a:off x="5400000" y="2961249"/>
            <a:ext cx="3024000" cy="1610751"/>
          </a:xfrm>
        </p:spPr>
        <p:txBody>
          <a:bodyPr/>
          <a:lstStyle/>
          <a:p>
            <a:r>
              <a:rPr lang="nl-NL" dirty="0"/>
              <a:t>Gen 2 Cloud</a:t>
            </a:r>
            <a:endParaRPr lang="en-NL" dirty="0"/>
          </a:p>
        </p:txBody>
      </p:sp>
    </p:spTree>
    <p:extLst>
      <p:ext uri="{BB962C8B-B14F-4D97-AF65-F5344CB8AC3E}">
        <p14:creationId xmlns:p14="http://schemas.microsoft.com/office/powerpoint/2010/main" val="7098840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D5ED8-E097-4F4E-BC37-A09F30FE7746}"/>
              </a:ext>
            </a:extLst>
          </p:cNvPr>
          <p:cNvSpPr>
            <a:spLocks noGrp="1"/>
          </p:cNvSpPr>
          <p:nvPr>
            <p:ph type="title"/>
          </p:nvPr>
        </p:nvSpPr>
        <p:spPr/>
        <p:txBody>
          <a:bodyPr/>
          <a:lstStyle/>
          <a:p>
            <a:r>
              <a:rPr lang="nl-NL" dirty="0"/>
              <a:t>OCI </a:t>
            </a:r>
            <a:r>
              <a:rPr lang="nl-NL" dirty="0" err="1"/>
              <a:t>adopts</a:t>
            </a:r>
            <a:r>
              <a:rPr lang="nl-NL" dirty="0"/>
              <a:t> AMD EPYC – as </a:t>
            </a:r>
            <a:r>
              <a:rPr lang="nl-NL" dirty="0" err="1"/>
              <a:t>the</a:t>
            </a:r>
            <a:r>
              <a:rPr lang="nl-NL" dirty="0"/>
              <a:t> first </a:t>
            </a:r>
            <a:r>
              <a:rPr lang="nl-NL" dirty="0" err="1"/>
              <a:t>cloud</a:t>
            </a:r>
            <a:r>
              <a:rPr lang="nl-NL" dirty="0"/>
              <a:t> provider</a:t>
            </a:r>
            <a:endParaRPr lang="en-NL" dirty="0"/>
          </a:p>
        </p:txBody>
      </p:sp>
      <p:pic>
        <p:nvPicPr>
          <p:cNvPr id="7" name="Snagit_SNG843">
            <a:extLst>
              <a:ext uri="{FF2B5EF4-FFF2-40B4-BE49-F238E27FC236}">
                <a16:creationId xmlns:a16="http://schemas.microsoft.com/office/drawing/2014/main" id="{1E32681E-6F1D-4E90-B52F-FE20934D18C7}"/>
              </a:ext>
            </a:extLst>
          </p:cNvPr>
          <p:cNvPicPr>
            <a:picLocks noGrp="1" noChangeAspect="1"/>
          </p:cNvPicPr>
          <p:nvPr>
            <p:ph idx="1"/>
          </p:nvPr>
        </p:nvPicPr>
        <p:blipFill>
          <a:blip r:embed="rId2"/>
          <a:stretch>
            <a:fillRect/>
          </a:stretch>
        </p:blipFill>
        <p:spPr>
          <a:xfrm>
            <a:off x="720725" y="982245"/>
            <a:ext cx="6623050" cy="3688597"/>
          </a:xfrm>
        </p:spPr>
      </p:pic>
      <p:sp>
        <p:nvSpPr>
          <p:cNvPr id="4" name="Footer Placeholder 3">
            <a:extLst>
              <a:ext uri="{FF2B5EF4-FFF2-40B4-BE49-F238E27FC236}">
                <a16:creationId xmlns:a16="http://schemas.microsoft.com/office/drawing/2014/main" id="{EB21DA4D-FEDD-4D91-A917-5FD5366CAF6B}"/>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98BD12BB-DA31-4551-8358-B05A11DA720D}"/>
              </a:ext>
            </a:extLst>
          </p:cNvPr>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4000922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82F21-1AE4-4103-8FC9-F5F40897D0C7}"/>
              </a:ext>
            </a:extLst>
          </p:cNvPr>
          <p:cNvSpPr>
            <a:spLocks noGrp="1"/>
          </p:cNvSpPr>
          <p:nvPr>
            <p:ph type="title"/>
          </p:nvPr>
        </p:nvSpPr>
        <p:spPr/>
        <p:txBody>
          <a:bodyPr/>
          <a:lstStyle/>
          <a:p>
            <a:endParaRPr lang="en-NL"/>
          </a:p>
        </p:txBody>
      </p:sp>
      <p:pic>
        <p:nvPicPr>
          <p:cNvPr id="7" name="Snagit_SNG841">
            <a:extLst>
              <a:ext uri="{FF2B5EF4-FFF2-40B4-BE49-F238E27FC236}">
                <a16:creationId xmlns:a16="http://schemas.microsoft.com/office/drawing/2014/main" id="{B409AC17-0693-4A1A-8D69-C9FEAFDF157A}"/>
              </a:ext>
            </a:extLst>
          </p:cNvPr>
          <p:cNvPicPr>
            <a:picLocks noGrp="1" noChangeAspect="1"/>
          </p:cNvPicPr>
          <p:nvPr>
            <p:ph idx="1"/>
          </p:nvPr>
        </p:nvPicPr>
        <p:blipFill>
          <a:blip r:embed="rId2"/>
          <a:stretch>
            <a:fillRect/>
          </a:stretch>
        </p:blipFill>
        <p:spPr>
          <a:xfrm>
            <a:off x="453439" y="144042"/>
            <a:ext cx="8419708" cy="4607010"/>
          </a:xfrm>
        </p:spPr>
      </p:pic>
      <p:sp>
        <p:nvSpPr>
          <p:cNvPr id="4" name="Footer Placeholder 3">
            <a:extLst>
              <a:ext uri="{FF2B5EF4-FFF2-40B4-BE49-F238E27FC236}">
                <a16:creationId xmlns:a16="http://schemas.microsoft.com/office/drawing/2014/main" id="{267507A5-D120-4B03-A55B-A6F5D8BE858C}"/>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B890BC09-A772-4C0A-AB12-779D2082FE91}"/>
              </a:ext>
            </a:extLst>
          </p:cNvPr>
          <p:cNvSpPr>
            <a:spLocks noGrp="1"/>
          </p:cNvSpPr>
          <p:nvPr>
            <p:ph type="sldNum" sz="quarter" idx="12"/>
          </p:nvPr>
        </p:nvSpPr>
        <p:spPr/>
        <p:txBody>
          <a:bodyPr/>
          <a:lstStyle/>
          <a:p>
            <a:fld id="{14F1411D-0280-154F-AEAC-4C20B7AA46B2}" type="slidenum">
              <a:rPr lang="nl-NL" smtClean="0"/>
              <a:t>31</a:t>
            </a:fld>
            <a:endParaRPr lang="nl-NL"/>
          </a:p>
        </p:txBody>
      </p:sp>
    </p:spTree>
    <p:extLst>
      <p:ext uri="{BB962C8B-B14F-4D97-AF65-F5344CB8AC3E}">
        <p14:creationId xmlns:p14="http://schemas.microsoft.com/office/powerpoint/2010/main" val="1125957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9E541-E8A6-42E6-A717-1548CE8077AD}"/>
              </a:ext>
            </a:extLst>
          </p:cNvPr>
          <p:cNvSpPr>
            <a:spLocks noGrp="1"/>
          </p:cNvSpPr>
          <p:nvPr>
            <p:ph type="title"/>
          </p:nvPr>
        </p:nvSpPr>
        <p:spPr/>
        <p:txBody>
          <a:bodyPr/>
          <a:lstStyle/>
          <a:p>
            <a:endParaRPr lang="en-NL"/>
          </a:p>
        </p:txBody>
      </p:sp>
      <p:pic>
        <p:nvPicPr>
          <p:cNvPr id="7" name="Snagit_SNG82E">
            <a:extLst>
              <a:ext uri="{FF2B5EF4-FFF2-40B4-BE49-F238E27FC236}">
                <a16:creationId xmlns:a16="http://schemas.microsoft.com/office/drawing/2014/main" id="{9797166A-7F2E-40EE-A69F-CDEE3C9A1B1E}"/>
              </a:ext>
            </a:extLst>
          </p:cNvPr>
          <p:cNvPicPr>
            <a:picLocks noGrp="1" noChangeAspect="1"/>
          </p:cNvPicPr>
          <p:nvPr>
            <p:ph idx="1"/>
          </p:nvPr>
        </p:nvPicPr>
        <p:blipFill>
          <a:blip r:embed="rId2"/>
          <a:stretch>
            <a:fillRect/>
          </a:stretch>
        </p:blipFill>
        <p:spPr>
          <a:xfrm>
            <a:off x="397168" y="112543"/>
            <a:ext cx="8428750" cy="4742958"/>
          </a:xfrm>
        </p:spPr>
      </p:pic>
      <p:sp>
        <p:nvSpPr>
          <p:cNvPr id="4" name="Footer Placeholder 3">
            <a:extLst>
              <a:ext uri="{FF2B5EF4-FFF2-40B4-BE49-F238E27FC236}">
                <a16:creationId xmlns:a16="http://schemas.microsoft.com/office/drawing/2014/main" id="{2D2D99FD-76B9-43BA-B330-38991756B3EC}"/>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98F9E52C-FEC8-4492-A0E0-4DE52BC5D723}"/>
              </a:ext>
            </a:extLst>
          </p:cNvPr>
          <p:cNvSpPr>
            <a:spLocks noGrp="1"/>
          </p:cNvSpPr>
          <p:nvPr>
            <p:ph type="sldNum" sz="quarter" idx="12"/>
          </p:nvPr>
        </p:nvSpPr>
        <p:spPr/>
        <p:txBody>
          <a:bodyPr/>
          <a:lstStyle/>
          <a:p>
            <a:fld id="{14F1411D-0280-154F-AEAC-4C20B7AA46B2}" type="slidenum">
              <a:rPr lang="nl-NL" smtClean="0"/>
              <a:t>32</a:t>
            </a:fld>
            <a:endParaRPr lang="nl-NL"/>
          </a:p>
        </p:txBody>
      </p:sp>
    </p:spTree>
    <p:extLst>
      <p:ext uri="{BB962C8B-B14F-4D97-AF65-F5344CB8AC3E}">
        <p14:creationId xmlns:p14="http://schemas.microsoft.com/office/powerpoint/2010/main" val="31212145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F3C13-C055-4771-A4E6-7E999A3C96F3}"/>
              </a:ext>
            </a:extLst>
          </p:cNvPr>
          <p:cNvSpPr>
            <a:spLocks noGrp="1"/>
          </p:cNvSpPr>
          <p:nvPr>
            <p:ph type="title"/>
          </p:nvPr>
        </p:nvSpPr>
        <p:spPr/>
        <p:txBody>
          <a:bodyPr/>
          <a:lstStyle/>
          <a:p>
            <a:endParaRPr lang="en-NL"/>
          </a:p>
        </p:txBody>
      </p:sp>
      <p:pic>
        <p:nvPicPr>
          <p:cNvPr id="7" name="Snagit_SNG835">
            <a:extLst>
              <a:ext uri="{FF2B5EF4-FFF2-40B4-BE49-F238E27FC236}">
                <a16:creationId xmlns:a16="http://schemas.microsoft.com/office/drawing/2014/main" id="{FC6BE2B1-5490-438A-AB61-64C24A501C92}"/>
              </a:ext>
            </a:extLst>
          </p:cNvPr>
          <p:cNvPicPr>
            <a:picLocks noGrp="1" noChangeAspect="1"/>
          </p:cNvPicPr>
          <p:nvPr>
            <p:ph idx="1"/>
          </p:nvPr>
        </p:nvPicPr>
        <p:blipFill>
          <a:blip r:embed="rId2"/>
          <a:stretch>
            <a:fillRect/>
          </a:stretch>
        </p:blipFill>
        <p:spPr>
          <a:xfrm>
            <a:off x="484737" y="218049"/>
            <a:ext cx="8021377" cy="4637451"/>
          </a:xfrm>
        </p:spPr>
      </p:pic>
      <p:sp>
        <p:nvSpPr>
          <p:cNvPr id="4" name="Footer Placeholder 3">
            <a:extLst>
              <a:ext uri="{FF2B5EF4-FFF2-40B4-BE49-F238E27FC236}">
                <a16:creationId xmlns:a16="http://schemas.microsoft.com/office/drawing/2014/main" id="{7C067D67-75D0-4B3A-A307-0F6AEE822C90}"/>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82D1FC62-2599-472E-8917-DF339F79AD7F}"/>
              </a:ext>
            </a:extLst>
          </p:cNvPr>
          <p:cNvSpPr>
            <a:spLocks noGrp="1"/>
          </p:cNvSpPr>
          <p:nvPr>
            <p:ph type="sldNum" sz="quarter" idx="12"/>
          </p:nvPr>
        </p:nvSpPr>
        <p:spPr/>
        <p:txBody>
          <a:bodyPr/>
          <a:lstStyle/>
          <a:p>
            <a:fld id="{14F1411D-0280-154F-AEAC-4C20B7AA46B2}" type="slidenum">
              <a:rPr lang="nl-NL" smtClean="0"/>
              <a:t>33</a:t>
            </a:fld>
            <a:endParaRPr lang="nl-NL"/>
          </a:p>
        </p:txBody>
      </p:sp>
    </p:spTree>
    <p:extLst>
      <p:ext uri="{BB962C8B-B14F-4D97-AF65-F5344CB8AC3E}">
        <p14:creationId xmlns:p14="http://schemas.microsoft.com/office/powerpoint/2010/main" val="3978478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DA9159-E676-488F-855C-CDE34B4EF6A5}"/>
              </a:ext>
            </a:extLst>
          </p:cNvPr>
          <p:cNvSpPr>
            <a:spLocks noGrp="1"/>
          </p:cNvSpPr>
          <p:nvPr>
            <p:ph type="title"/>
          </p:nvPr>
        </p:nvSpPr>
        <p:spPr/>
        <p:txBody>
          <a:bodyPr/>
          <a:lstStyle/>
          <a:p>
            <a:endParaRPr lang="en-NL"/>
          </a:p>
        </p:txBody>
      </p:sp>
      <p:pic>
        <p:nvPicPr>
          <p:cNvPr id="8" name="Snagit_SNG863">
            <a:extLst>
              <a:ext uri="{FF2B5EF4-FFF2-40B4-BE49-F238E27FC236}">
                <a16:creationId xmlns:a16="http://schemas.microsoft.com/office/drawing/2014/main" id="{C7652240-B4CA-4C03-A8E3-852ACC9F7B5F}"/>
              </a:ext>
            </a:extLst>
          </p:cNvPr>
          <p:cNvPicPr>
            <a:picLocks noGrp="1" noChangeAspect="1"/>
          </p:cNvPicPr>
          <p:nvPr>
            <p:ph idx="1"/>
          </p:nvPr>
        </p:nvPicPr>
        <p:blipFill>
          <a:blip r:embed="rId2"/>
          <a:stretch>
            <a:fillRect/>
          </a:stretch>
        </p:blipFill>
        <p:spPr>
          <a:xfrm>
            <a:off x="587082" y="211016"/>
            <a:ext cx="8100696" cy="4554937"/>
          </a:xfrm>
        </p:spPr>
      </p:pic>
      <p:sp>
        <p:nvSpPr>
          <p:cNvPr id="4" name="Footer Placeholder 3">
            <a:extLst>
              <a:ext uri="{FF2B5EF4-FFF2-40B4-BE49-F238E27FC236}">
                <a16:creationId xmlns:a16="http://schemas.microsoft.com/office/drawing/2014/main" id="{4B55C523-6E91-44EA-9764-0C159F3E7220}"/>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CF064C24-CD54-4E1F-9C72-669B45F986E3}"/>
              </a:ext>
            </a:extLst>
          </p:cNvPr>
          <p:cNvSpPr>
            <a:spLocks noGrp="1"/>
          </p:cNvSpPr>
          <p:nvPr>
            <p:ph type="sldNum" sz="quarter" idx="12"/>
          </p:nvPr>
        </p:nvSpPr>
        <p:spPr/>
        <p:txBody>
          <a:bodyPr/>
          <a:lstStyle/>
          <a:p>
            <a:fld id="{14F1411D-0280-154F-AEAC-4C20B7AA46B2}" type="slidenum">
              <a:rPr lang="nl-NL" smtClean="0"/>
              <a:t>34</a:t>
            </a:fld>
            <a:endParaRPr lang="nl-NL"/>
          </a:p>
        </p:txBody>
      </p:sp>
    </p:spTree>
    <p:extLst>
      <p:ext uri="{BB962C8B-B14F-4D97-AF65-F5344CB8AC3E}">
        <p14:creationId xmlns:p14="http://schemas.microsoft.com/office/powerpoint/2010/main" val="728589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D0086-071A-4300-AC48-19DADCD34384}"/>
              </a:ext>
            </a:extLst>
          </p:cNvPr>
          <p:cNvSpPr>
            <a:spLocks noGrp="1"/>
          </p:cNvSpPr>
          <p:nvPr>
            <p:ph type="title"/>
          </p:nvPr>
        </p:nvSpPr>
        <p:spPr/>
        <p:txBody>
          <a:bodyPr/>
          <a:lstStyle/>
          <a:p>
            <a:r>
              <a:rPr lang="nl-NL" dirty="0"/>
              <a:t>High Performance </a:t>
            </a:r>
            <a:r>
              <a:rPr lang="nl-NL" dirty="0" err="1"/>
              <a:t>Compute</a:t>
            </a:r>
            <a:r>
              <a:rPr lang="nl-NL" dirty="0"/>
              <a:t> </a:t>
            </a:r>
            <a:r>
              <a:rPr lang="nl-NL" dirty="0" err="1"/>
              <a:t>Shape</a:t>
            </a:r>
            <a:r>
              <a:rPr lang="nl-NL" dirty="0"/>
              <a:t> [for </a:t>
            </a:r>
            <a:r>
              <a:rPr lang="nl-NL" dirty="0" err="1"/>
              <a:t>serious</a:t>
            </a:r>
            <a:r>
              <a:rPr lang="nl-NL" dirty="0"/>
              <a:t> </a:t>
            </a:r>
            <a:r>
              <a:rPr lang="nl-NL" dirty="0" err="1"/>
              <a:t>workloads</a:t>
            </a:r>
            <a:r>
              <a:rPr lang="nl-NL" dirty="0"/>
              <a:t>]</a:t>
            </a:r>
            <a:endParaRPr lang="en-NL" dirty="0"/>
          </a:p>
        </p:txBody>
      </p:sp>
      <p:sp>
        <p:nvSpPr>
          <p:cNvPr id="3" name="Content Placeholder 2">
            <a:extLst>
              <a:ext uri="{FF2B5EF4-FFF2-40B4-BE49-F238E27FC236}">
                <a16:creationId xmlns:a16="http://schemas.microsoft.com/office/drawing/2014/main" id="{00FD0DCF-F0E3-4A42-AE5B-A2E2DE4AABA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DB06C756-7EBE-4460-AB1E-0384F24B6589}"/>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2599F5D2-F91D-4A2F-A571-8EC21725E3E9}"/>
              </a:ext>
            </a:extLst>
          </p:cNvPr>
          <p:cNvSpPr>
            <a:spLocks noGrp="1"/>
          </p:cNvSpPr>
          <p:nvPr>
            <p:ph type="sldNum" sz="quarter" idx="12"/>
          </p:nvPr>
        </p:nvSpPr>
        <p:spPr/>
        <p:txBody>
          <a:bodyPr/>
          <a:lstStyle/>
          <a:p>
            <a:fld id="{14F1411D-0280-154F-AEAC-4C20B7AA46B2}" type="slidenum">
              <a:rPr lang="nl-NL" smtClean="0"/>
              <a:t>35</a:t>
            </a:fld>
            <a:endParaRPr lang="nl-NL"/>
          </a:p>
        </p:txBody>
      </p:sp>
      <p:pic>
        <p:nvPicPr>
          <p:cNvPr id="6" name="Snagit_SNG859">
            <a:extLst>
              <a:ext uri="{FF2B5EF4-FFF2-40B4-BE49-F238E27FC236}">
                <a16:creationId xmlns:a16="http://schemas.microsoft.com/office/drawing/2014/main" id="{CB3A6A70-E34E-4B4D-9164-9BAF3FF0AFEA}"/>
              </a:ext>
            </a:extLst>
          </p:cNvPr>
          <p:cNvPicPr>
            <a:picLocks noChangeAspect="1"/>
          </p:cNvPicPr>
          <p:nvPr/>
        </p:nvPicPr>
        <p:blipFill>
          <a:blip r:embed="rId2"/>
          <a:stretch>
            <a:fillRect/>
          </a:stretch>
        </p:blipFill>
        <p:spPr>
          <a:xfrm>
            <a:off x="719999" y="867567"/>
            <a:ext cx="6843353" cy="3848433"/>
          </a:xfrm>
          <a:prstGeom prst="rect">
            <a:avLst/>
          </a:prstGeom>
        </p:spPr>
      </p:pic>
    </p:spTree>
    <p:extLst>
      <p:ext uri="{BB962C8B-B14F-4D97-AF65-F5344CB8AC3E}">
        <p14:creationId xmlns:p14="http://schemas.microsoft.com/office/powerpoint/2010/main" val="20481380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A0051-936A-4C60-AEC8-47ABE56EDBA3}"/>
              </a:ext>
            </a:extLst>
          </p:cNvPr>
          <p:cNvSpPr>
            <a:spLocks noGrp="1"/>
          </p:cNvSpPr>
          <p:nvPr>
            <p:ph type="title"/>
          </p:nvPr>
        </p:nvSpPr>
        <p:spPr/>
        <p:txBody>
          <a:bodyPr/>
          <a:lstStyle/>
          <a:p>
            <a:r>
              <a:rPr lang="nl-NL" dirty="0" err="1"/>
              <a:t>If</a:t>
            </a:r>
            <a:r>
              <a:rPr lang="nl-NL" dirty="0"/>
              <a:t> </a:t>
            </a:r>
            <a:r>
              <a:rPr lang="nl-NL" dirty="0" err="1"/>
              <a:t>you</a:t>
            </a:r>
            <a:r>
              <a:rPr lang="nl-NL" dirty="0"/>
              <a:t> </a:t>
            </a:r>
            <a:r>
              <a:rPr lang="nl-NL" dirty="0" err="1"/>
              <a:t>need</a:t>
            </a:r>
            <a:r>
              <a:rPr lang="nl-NL" dirty="0"/>
              <a:t> peak performance…</a:t>
            </a:r>
            <a:endParaRPr lang="en-NL" dirty="0"/>
          </a:p>
        </p:txBody>
      </p:sp>
      <p:pic>
        <p:nvPicPr>
          <p:cNvPr id="7" name="Snagit_SNG857">
            <a:extLst>
              <a:ext uri="{FF2B5EF4-FFF2-40B4-BE49-F238E27FC236}">
                <a16:creationId xmlns:a16="http://schemas.microsoft.com/office/drawing/2014/main" id="{D12D7CFE-0EB2-42F3-9BA2-532965CFBEAA}"/>
              </a:ext>
            </a:extLst>
          </p:cNvPr>
          <p:cNvPicPr>
            <a:picLocks noGrp="1" noChangeAspect="1"/>
          </p:cNvPicPr>
          <p:nvPr>
            <p:ph idx="1"/>
          </p:nvPr>
        </p:nvPicPr>
        <p:blipFill>
          <a:blip r:embed="rId2"/>
          <a:stretch>
            <a:fillRect/>
          </a:stretch>
        </p:blipFill>
        <p:spPr>
          <a:xfrm>
            <a:off x="720725" y="968678"/>
            <a:ext cx="6623050" cy="3715731"/>
          </a:xfrm>
        </p:spPr>
      </p:pic>
      <p:sp>
        <p:nvSpPr>
          <p:cNvPr id="4" name="Footer Placeholder 3">
            <a:extLst>
              <a:ext uri="{FF2B5EF4-FFF2-40B4-BE49-F238E27FC236}">
                <a16:creationId xmlns:a16="http://schemas.microsoft.com/office/drawing/2014/main" id="{FF86A2DC-1AF8-4696-A114-0863FA15A83D}"/>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952F1D02-FA74-491B-B47C-D1635803088C}"/>
              </a:ext>
            </a:extLst>
          </p:cNvPr>
          <p:cNvSpPr>
            <a:spLocks noGrp="1"/>
          </p:cNvSpPr>
          <p:nvPr>
            <p:ph type="sldNum" sz="quarter" idx="12"/>
          </p:nvPr>
        </p:nvSpPr>
        <p:spPr/>
        <p:txBody>
          <a:bodyPr/>
          <a:lstStyle/>
          <a:p>
            <a:fld id="{14F1411D-0280-154F-AEAC-4C20B7AA46B2}" type="slidenum">
              <a:rPr lang="nl-NL" smtClean="0"/>
              <a:t>36</a:t>
            </a:fld>
            <a:endParaRPr lang="nl-NL"/>
          </a:p>
        </p:txBody>
      </p:sp>
    </p:spTree>
    <p:extLst>
      <p:ext uri="{BB962C8B-B14F-4D97-AF65-F5344CB8AC3E}">
        <p14:creationId xmlns:p14="http://schemas.microsoft.com/office/powerpoint/2010/main" val="21128231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0DCF99-996F-404E-8B8F-7889B380A7C7}"/>
              </a:ext>
            </a:extLst>
          </p:cNvPr>
          <p:cNvSpPr>
            <a:spLocks noGrp="1"/>
          </p:cNvSpPr>
          <p:nvPr>
            <p:ph type="title"/>
          </p:nvPr>
        </p:nvSpPr>
        <p:spPr/>
        <p:txBody>
          <a:bodyPr/>
          <a:lstStyle/>
          <a:p>
            <a:r>
              <a:rPr lang="nl-NL" dirty="0"/>
              <a:t>Peak performance means short/</a:t>
            </a:r>
            <a:r>
              <a:rPr lang="nl-NL" dirty="0" err="1"/>
              <a:t>less</a:t>
            </a:r>
            <a:r>
              <a:rPr lang="nl-NL" dirty="0"/>
              <a:t> </a:t>
            </a:r>
            <a:r>
              <a:rPr lang="nl-NL" dirty="0" err="1"/>
              <a:t>usage</a:t>
            </a:r>
            <a:r>
              <a:rPr lang="nl-NL" dirty="0"/>
              <a:t> – </a:t>
            </a:r>
            <a:br>
              <a:rPr lang="nl-NL" dirty="0"/>
            </a:br>
            <a:r>
              <a:rPr lang="nl-NL" dirty="0" err="1"/>
              <a:t>usage</a:t>
            </a:r>
            <a:r>
              <a:rPr lang="nl-NL" dirty="0"/>
              <a:t> * </a:t>
            </a:r>
            <a:r>
              <a:rPr lang="nl-NL" dirty="0" err="1"/>
              <a:t>price</a:t>
            </a:r>
            <a:r>
              <a:rPr lang="nl-NL" dirty="0"/>
              <a:t>/</a:t>
            </a:r>
            <a:r>
              <a:rPr lang="nl-NL" dirty="0" err="1"/>
              <a:t>usage</a:t>
            </a:r>
            <a:r>
              <a:rPr lang="nl-NL" dirty="0"/>
              <a:t> =&gt; Bill</a:t>
            </a:r>
            <a:endParaRPr lang="en-NL" dirty="0"/>
          </a:p>
        </p:txBody>
      </p:sp>
      <p:pic>
        <p:nvPicPr>
          <p:cNvPr id="7" name="Snagit_SNG831">
            <a:extLst>
              <a:ext uri="{FF2B5EF4-FFF2-40B4-BE49-F238E27FC236}">
                <a16:creationId xmlns:a16="http://schemas.microsoft.com/office/drawing/2014/main" id="{AF0EE8FE-B604-431A-ACDE-C06AC6769324}"/>
              </a:ext>
            </a:extLst>
          </p:cNvPr>
          <p:cNvPicPr>
            <a:picLocks noGrp="1" noChangeAspect="1"/>
          </p:cNvPicPr>
          <p:nvPr>
            <p:ph idx="1"/>
          </p:nvPr>
        </p:nvPicPr>
        <p:blipFill>
          <a:blip r:embed="rId2"/>
          <a:stretch>
            <a:fillRect/>
          </a:stretch>
        </p:blipFill>
        <p:spPr>
          <a:xfrm>
            <a:off x="720725" y="959171"/>
            <a:ext cx="6623050" cy="3734746"/>
          </a:xfrm>
        </p:spPr>
      </p:pic>
      <p:sp>
        <p:nvSpPr>
          <p:cNvPr id="4" name="Footer Placeholder 3">
            <a:extLst>
              <a:ext uri="{FF2B5EF4-FFF2-40B4-BE49-F238E27FC236}">
                <a16:creationId xmlns:a16="http://schemas.microsoft.com/office/drawing/2014/main" id="{39E7539B-06FB-4CCF-9C2E-A3C40D503EB4}"/>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00A4AFC8-8482-4375-A080-B5C50FEC0993}"/>
              </a:ext>
            </a:extLst>
          </p:cNvPr>
          <p:cNvSpPr>
            <a:spLocks noGrp="1"/>
          </p:cNvSpPr>
          <p:nvPr>
            <p:ph type="sldNum" sz="quarter" idx="12"/>
          </p:nvPr>
        </p:nvSpPr>
        <p:spPr/>
        <p:txBody>
          <a:bodyPr/>
          <a:lstStyle/>
          <a:p>
            <a:fld id="{14F1411D-0280-154F-AEAC-4C20B7AA46B2}" type="slidenum">
              <a:rPr lang="nl-NL" smtClean="0"/>
              <a:t>37</a:t>
            </a:fld>
            <a:endParaRPr lang="nl-NL"/>
          </a:p>
        </p:txBody>
      </p:sp>
    </p:spTree>
    <p:extLst>
      <p:ext uri="{BB962C8B-B14F-4D97-AF65-F5344CB8AC3E}">
        <p14:creationId xmlns:p14="http://schemas.microsoft.com/office/powerpoint/2010/main" val="3089943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5545F-8DD1-45DA-A4E5-2E32E0EA2F5E}"/>
              </a:ext>
            </a:extLst>
          </p:cNvPr>
          <p:cNvSpPr>
            <a:spLocks noGrp="1"/>
          </p:cNvSpPr>
          <p:nvPr>
            <p:ph type="title"/>
          </p:nvPr>
        </p:nvSpPr>
        <p:spPr/>
        <p:txBody>
          <a:bodyPr/>
          <a:lstStyle/>
          <a:p>
            <a:r>
              <a:rPr lang="nl-NL" dirty="0" err="1"/>
              <a:t>Current</a:t>
            </a:r>
            <a:r>
              <a:rPr lang="nl-NL" dirty="0"/>
              <a:t> footprint of OCI </a:t>
            </a:r>
            <a:r>
              <a:rPr lang="nl-NL" dirty="0" err="1"/>
              <a:t>enabled</a:t>
            </a:r>
            <a:r>
              <a:rPr lang="nl-NL" dirty="0"/>
              <a:t> data centers</a:t>
            </a:r>
            <a:endParaRPr lang="en-NL" dirty="0"/>
          </a:p>
        </p:txBody>
      </p:sp>
      <p:pic>
        <p:nvPicPr>
          <p:cNvPr id="7" name="Snagit_SNG82F">
            <a:extLst>
              <a:ext uri="{FF2B5EF4-FFF2-40B4-BE49-F238E27FC236}">
                <a16:creationId xmlns:a16="http://schemas.microsoft.com/office/drawing/2014/main" id="{179E0A19-DB16-4097-83A4-56F39B0A461E}"/>
              </a:ext>
            </a:extLst>
          </p:cNvPr>
          <p:cNvPicPr>
            <a:picLocks noGrp="1" noChangeAspect="1"/>
          </p:cNvPicPr>
          <p:nvPr>
            <p:ph idx="1"/>
          </p:nvPr>
        </p:nvPicPr>
        <p:blipFill>
          <a:blip r:embed="rId2"/>
          <a:stretch>
            <a:fillRect/>
          </a:stretch>
        </p:blipFill>
        <p:spPr>
          <a:xfrm>
            <a:off x="720725" y="983930"/>
            <a:ext cx="6623050" cy="3685227"/>
          </a:xfrm>
        </p:spPr>
      </p:pic>
      <p:sp>
        <p:nvSpPr>
          <p:cNvPr id="4" name="Footer Placeholder 3">
            <a:extLst>
              <a:ext uri="{FF2B5EF4-FFF2-40B4-BE49-F238E27FC236}">
                <a16:creationId xmlns:a16="http://schemas.microsoft.com/office/drawing/2014/main" id="{160FDCC5-0154-41FD-8B1E-9C46E6B36C60}"/>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EBF1432A-2A05-462C-8B00-C1C3899B1EF4}"/>
              </a:ext>
            </a:extLst>
          </p:cNvPr>
          <p:cNvSpPr>
            <a:spLocks noGrp="1"/>
          </p:cNvSpPr>
          <p:nvPr>
            <p:ph type="sldNum" sz="quarter" idx="12"/>
          </p:nvPr>
        </p:nvSpPr>
        <p:spPr/>
        <p:txBody>
          <a:bodyPr/>
          <a:lstStyle/>
          <a:p>
            <a:fld id="{14F1411D-0280-154F-AEAC-4C20B7AA46B2}" type="slidenum">
              <a:rPr lang="nl-NL" smtClean="0"/>
              <a:t>38</a:t>
            </a:fld>
            <a:endParaRPr lang="nl-NL"/>
          </a:p>
        </p:txBody>
      </p:sp>
    </p:spTree>
    <p:extLst>
      <p:ext uri="{BB962C8B-B14F-4D97-AF65-F5344CB8AC3E}">
        <p14:creationId xmlns:p14="http://schemas.microsoft.com/office/powerpoint/2010/main" val="8137144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B3749-587A-4B82-B2EA-E75FF6A05E59}"/>
              </a:ext>
            </a:extLst>
          </p:cNvPr>
          <p:cNvSpPr>
            <a:spLocks noGrp="1"/>
          </p:cNvSpPr>
          <p:nvPr>
            <p:ph type="title"/>
          </p:nvPr>
        </p:nvSpPr>
        <p:spPr/>
        <p:txBody>
          <a:bodyPr/>
          <a:lstStyle/>
          <a:p>
            <a:r>
              <a:rPr lang="nl-NL" dirty="0" err="1"/>
              <a:t>Edge</a:t>
            </a:r>
            <a:r>
              <a:rPr lang="nl-NL" dirty="0"/>
              <a:t> </a:t>
            </a:r>
            <a:r>
              <a:rPr lang="nl-NL" dirty="0" err="1"/>
              <a:t>connectivity</a:t>
            </a:r>
            <a:r>
              <a:rPr lang="nl-NL" dirty="0"/>
              <a:t>, DNS, Web Security</a:t>
            </a:r>
            <a:endParaRPr lang="en-NL" dirty="0"/>
          </a:p>
        </p:txBody>
      </p:sp>
      <p:pic>
        <p:nvPicPr>
          <p:cNvPr id="7" name="Snagit_SNG841">
            <a:extLst>
              <a:ext uri="{FF2B5EF4-FFF2-40B4-BE49-F238E27FC236}">
                <a16:creationId xmlns:a16="http://schemas.microsoft.com/office/drawing/2014/main" id="{89CFD508-F5B6-43C8-AA1E-60894665EDBB}"/>
              </a:ext>
            </a:extLst>
          </p:cNvPr>
          <p:cNvPicPr>
            <a:picLocks noGrp="1" noChangeAspect="1"/>
          </p:cNvPicPr>
          <p:nvPr>
            <p:ph idx="1"/>
          </p:nvPr>
        </p:nvPicPr>
        <p:blipFill>
          <a:blip r:embed="rId2"/>
          <a:stretch>
            <a:fillRect/>
          </a:stretch>
        </p:blipFill>
        <p:spPr>
          <a:xfrm>
            <a:off x="720725" y="970756"/>
            <a:ext cx="6623050" cy="3711575"/>
          </a:xfrm>
        </p:spPr>
      </p:pic>
      <p:sp>
        <p:nvSpPr>
          <p:cNvPr id="4" name="Footer Placeholder 3">
            <a:extLst>
              <a:ext uri="{FF2B5EF4-FFF2-40B4-BE49-F238E27FC236}">
                <a16:creationId xmlns:a16="http://schemas.microsoft.com/office/drawing/2014/main" id="{AB003D5E-ADDF-41BD-8306-B2A3D7EDEA84}"/>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F20C3EA0-027F-4163-9DAB-E1F14070FC16}"/>
              </a:ext>
            </a:extLst>
          </p:cNvPr>
          <p:cNvSpPr>
            <a:spLocks noGrp="1"/>
          </p:cNvSpPr>
          <p:nvPr>
            <p:ph type="sldNum" sz="quarter" idx="12"/>
          </p:nvPr>
        </p:nvSpPr>
        <p:spPr/>
        <p:txBody>
          <a:bodyPr/>
          <a:lstStyle/>
          <a:p>
            <a:fld id="{14F1411D-0280-154F-AEAC-4C20B7AA46B2}" type="slidenum">
              <a:rPr lang="nl-NL" smtClean="0"/>
              <a:t>39</a:t>
            </a:fld>
            <a:endParaRPr lang="nl-NL"/>
          </a:p>
        </p:txBody>
      </p:sp>
    </p:spTree>
    <p:extLst>
      <p:ext uri="{BB962C8B-B14F-4D97-AF65-F5344CB8AC3E}">
        <p14:creationId xmlns:p14="http://schemas.microsoft.com/office/powerpoint/2010/main" val="179827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5E4DAD3-686C-42E2-BD16-879D20E83CE2}"/>
              </a:ext>
            </a:extLst>
          </p:cNvPr>
          <p:cNvSpPr>
            <a:spLocks noGrp="1"/>
          </p:cNvSpPr>
          <p:nvPr>
            <p:ph type="title"/>
          </p:nvPr>
        </p:nvSpPr>
        <p:spPr/>
        <p:txBody>
          <a:bodyPr/>
          <a:lstStyle/>
          <a:p>
            <a:endParaRPr lang="en-NL"/>
          </a:p>
        </p:txBody>
      </p:sp>
      <p:pic>
        <p:nvPicPr>
          <p:cNvPr id="1026" name="Picture 2" descr="Image result for oracle cut your amazon bill in half">
            <a:extLst>
              <a:ext uri="{FF2B5EF4-FFF2-40B4-BE49-F238E27FC236}">
                <a16:creationId xmlns:a16="http://schemas.microsoft.com/office/drawing/2014/main" id="{7A5AE236-6794-41BF-B4ED-6E11EB7F99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895" y="179110"/>
            <a:ext cx="3741111" cy="46763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oracle cut your amazon bill in half">
            <a:extLst>
              <a:ext uri="{FF2B5EF4-FFF2-40B4-BE49-F238E27FC236}">
                <a16:creationId xmlns:a16="http://schemas.microsoft.com/office/drawing/2014/main" id="{A8385965-0DBF-4FD3-9924-DAB9C71BD2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1695" y="179110"/>
            <a:ext cx="3476541" cy="19555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oracle cut your amazon bill in half">
            <a:extLst>
              <a:ext uri="{FF2B5EF4-FFF2-40B4-BE49-F238E27FC236}">
                <a16:creationId xmlns:a16="http://schemas.microsoft.com/office/drawing/2014/main" id="{995412B4-A475-4A16-BDE2-CE2F5D744A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6465" y="2545531"/>
            <a:ext cx="4070553" cy="22896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pbs.twimg.com/media/Dh_PgKCUEAA4jXn.jpg">
            <a:extLst>
              <a:ext uri="{FF2B5EF4-FFF2-40B4-BE49-F238E27FC236}">
                <a16:creationId xmlns:a16="http://schemas.microsoft.com/office/drawing/2014/main" id="{70E60255-BA4A-468E-ACD0-57BFF96668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56557" y="98570"/>
            <a:ext cx="3405030" cy="454003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54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Effect transition="in" filter="fade">
                                      <p:cBhvr>
                                        <p:cTn id="7"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28595-DE93-4ADB-8780-E0DB6B364273}"/>
              </a:ext>
            </a:extLst>
          </p:cNvPr>
          <p:cNvSpPr>
            <a:spLocks noGrp="1"/>
          </p:cNvSpPr>
          <p:nvPr>
            <p:ph type="title"/>
          </p:nvPr>
        </p:nvSpPr>
        <p:spPr/>
        <p:txBody>
          <a:bodyPr/>
          <a:lstStyle/>
          <a:p>
            <a:r>
              <a:rPr lang="nl-NL" dirty="0" err="1"/>
              <a:t>Rollout</a:t>
            </a:r>
            <a:r>
              <a:rPr lang="nl-NL" dirty="0"/>
              <a:t> of Data Centers – status May 2019</a:t>
            </a:r>
            <a:endParaRPr lang="en-NL" dirty="0"/>
          </a:p>
        </p:txBody>
      </p:sp>
      <p:sp>
        <p:nvSpPr>
          <p:cNvPr id="3" name="Content Placeholder 2">
            <a:extLst>
              <a:ext uri="{FF2B5EF4-FFF2-40B4-BE49-F238E27FC236}">
                <a16:creationId xmlns:a16="http://schemas.microsoft.com/office/drawing/2014/main" id="{C4E6A5E8-292E-4EE4-B87D-44995E20C51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2A76B6C6-4661-4BB5-A6DE-109904C66D4B}"/>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07B0D3BA-EE3F-44F3-9536-2EA704BE212D}"/>
              </a:ext>
            </a:extLst>
          </p:cNvPr>
          <p:cNvSpPr>
            <a:spLocks noGrp="1"/>
          </p:cNvSpPr>
          <p:nvPr>
            <p:ph type="sldNum" sz="quarter" idx="12"/>
          </p:nvPr>
        </p:nvSpPr>
        <p:spPr/>
        <p:txBody>
          <a:bodyPr/>
          <a:lstStyle/>
          <a:p>
            <a:fld id="{14F1411D-0280-154F-AEAC-4C20B7AA46B2}" type="slidenum">
              <a:rPr lang="nl-NL" smtClean="0"/>
              <a:t>40</a:t>
            </a:fld>
            <a:endParaRPr lang="nl-NL"/>
          </a:p>
        </p:txBody>
      </p:sp>
      <p:pic>
        <p:nvPicPr>
          <p:cNvPr id="6" name="Picture 5">
            <a:extLst>
              <a:ext uri="{FF2B5EF4-FFF2-40B4-BE49-F238E27FC236}">
                <a16:creationId xmlns:a16="http://schemas.microsoft.com/office/drawing/2014/main" id="{22FC8EA0-5F32-46B2-917A-90DD98DC715D}"/>
              </a:ext>
            </a:extLst>
          </p:cNvPr>
          <p:cNvPicPr>
            <a:picLocks noChangeAspect="1"/>
          </p:cNvPicPr>
          <p:nvPr/>
        </p:nvPicPr>
        <p:blipFill>
          <a:blip r:embed="rId2"/>
          <a:stretch>
            <a:fillRect/>
          </a:stretch>
        </p:blipFill>
        <p:spPr>
          <a:xfrm>
            <a:off x="719999" y="936000"/>
            <a:ext cx="6805250" cy="3787468"/>
          </a:xfrm>
          <a:prstGeom prst="rect">
            <a:avLst/>
          </a:prstGeom>
        </p:spPr>
      </p:pic>
    </p:spTree>
    <p:extLst>
      <p:ext uri="{BB962C8B-B14F-4D97-AF65-F5344CB8AC3E}">
        <p14:creationId xmlns:p14="http://schemas.microsoft.com/office/powerpoint/2010/main" val="41808769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DADE6-6A10-4AC9-8330-16CF9B198D7A}"/>
              </a:ext>
            </a:extLst>
          </p:cNvPr>
          <p:cNvSpPr>
            <a:spLocks noGrp="1"/>
          </p:cNvSpPr>
          <p:nvPr>
            <p:ph type="title"/>
          </p:nvPr>
        </p:nvSpPr>
        <p:spPr/>
        <p:txBody>
          <a:bodyPr/>
          <a:lstStyle/>
          <a:p>
            <a:r>
              <a:rPr lang="nl-NL" dirty="0"/>
              <a:t>Global Footprint of Oracle Cloud </a:t>
            </a:r>
            <a:r>
              <a:rPr lang="nl-NL" dirty="0" err="1"/>
              <a:t>Infrastructure</a:t>
            </a:r>
            <a:r>
              <a:rPr lang="nl-NL" dirty="0"/>
              <a:t> - End of 2019</a:t>
            </a:r>
            <a:endParaRPr lang="en-NL" dirty="0"/>
          </a:p>
        </p:txBody>
      </p:sp>
      <p:sp>
        <p:nvSpPr>
          <p:cNvPr id="3" name="Content Placeholder 2">
            <a:extLst>
              <a:ext uri="{FF2B5EF4-FFF2-40B4-BE49-F238E27FC236}">
                <a16:creationId xmlns:a16="http://schemas.microsoft.com/office/drawing/2014/main" id="{06129404-CA97-4778-B80B-6A8B3F83D99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7731972-984C-4FED-B1EB-77439F900311}"/>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B27196F2-E38B-4356-AC58-A9483CD4352D}"/>
              </a:ext>
            </a:extLst>
          </p:cNvPr>
          <p:cNvSpPr>
            <a:spLocks noGrp="1"/>
          </p:cNvSpPr>
          <p:nvPr>
            <p:ph type="sldNum" sz="quarter" idx="12"/>
          </p:nvPr>
        </p:nvSpPr>
        <p:spPr/>
        <p:txBody>
          <a:bodyPr/>
          <a:lstStyle/>
          <a:p>
            <a:fld id="{14F1411D-0280-154F-AEAC-4C20B7AA46B2}" type="slidenum">
              <a:rPr lang="nl-NL" smtClean="0"/>
              <a:t>41</a:t>
            </a:fld>
            <a:endParaRPr lang="nl-NL"/>
          </a:p>
        </p:txBody>
      </p:sp>
      <p:pic>
        <p:nvPicPr>
          <p:cNvPr id="6" name="Picture 5">
            <a:extLst>
              <a:ext uri="{FF2B5EF4-FFF2-40B4-BE49-F238E27FC236}">
                <a16:creationId xmlns:a16="http://schemas.microsoft.com/office/drawing/2014/main" id="{E51EABB1-4114-4BCC-A885-0A90BEFFF3B3}"/>
              </a:ext>
            </a:extLst>
          </p:cNvPr>
          <p:cNvPicPr>
            <a:picLocks noChangeAspect="1"/>
          </p:cNvPicPr>
          <p:nvPr/>
        </p:nvPicPr>
        <p:blipFill>
          <a:blip r:embed="rId2"/>
          <a:stretch>
            <a:fillRect/>
          </a:stretch>
        </p:blipFill>
        <p:spPr>
          <a:xfrm>
            <a:off x="720003" y="875187"/>
            <a:ext cx="6790008" cy="3840813"/>
          </a:xfrm>
          <a:prstGeom prst="rect">
            <a:avLst/>
          </a:prstGeom>
        </p:spPr>
      </p:pic>
    </p:spTree>
    <p:extLst>
      <p:ext uri="{BB962C8B-B14F-4D97-AF65-F5344CB8AC3E}">
        <p14:creationId xmlns:p14="http://schemas.microsoft.com/office/powerpoint/2010/main" val="8456020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0C20A-214A-4B6A-A8DF-4608F73240FF}"/>
              </a:ext>
            </a:extLst>
          </p:cNvPr>
          <p:cNvSpPr>
            <a:spLocks noGrp="1"/>
          </p:cNvSpPr>
          <p:nvPr>
            <p:ph type="title"/>
          </p:nvPr>
        </p:nvSpPr>
        <p:spPr/>
        <p:txBody>
          <a:bodyPr/>
          <a:lstStyle/>
          <a:p>
            <a:r>
              <a:rPr lang="nl-NL" dirty="0"/>
              <a:t>Cloud Outer Security Perimeter </a:t>
            </a:r>
            <a:endParaRPr lang="en-NL" dirty="0"/>
          </a:p>
        </p:txBody>
      </p:sp>
      <p:sp>
        <p:nvSpPr>
          <p:cNvPr id="3" name="Content Placeholder 2">
            <a:extLst>
              <a:ext uri="{FF2B5EF4-FFF2-40B4-BE49-F238E27FC236}">
                <a16:creationId xmlns:a16="http://schemas.microsoft.com/office/drawing/2014/main" id="{F121EEB6-E511-4A94-85A8-4F1A8721251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DE53266-F8AE-4439-A38A-BB14567B371F}"/>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CDDEFD06-B250-4D43-B41B-01EE75194E9A}"/>
              </a:ext>
            </a:extLst>
          </p:cNvPr>
          <p:cNvSpPr>
            <a:spLocks noGrp="1"/>
          </p:cNvSpPr>
          <p:nvPr>
            <p:ph type="sldNum" sz="quarter" idx="12"/>
          </p:nvPr>
        </p:nvSpPr>
        <p:spPr/>
        <p:txBody>
          <a:bodyPr/>
          <a:lstStyle/>
          <a:p>
            <a:fld id="{14F1411D-0280-154F-AEAC-4C20B7AA46B2}" type="slidenum">
              <a:rPr lang="nl-NL" smtClean="0"/>
              <a:t>42</a:t>
            </a:fld>
            <a:endParaRPr lang="nl-NL"/>
          </a:p>
        </p:txBody>
      </p:sp>
      <p:pic>
        <p:nvPicPr>
          <p:cNvPr id="1026" name="Picture 2" descr="Image result for lock on cloud">
            <a:extLst>
              <a:ext uri="{FF2B5EF4-FFF2-40B4-BE49-F238E27FC236}">
                <a16:creationId xmlns:a16="http://schemas.microsoft.com/office/drawing/2014/main" id="{642E35B5-FDC9-4C67-81E9-F68CA565DB0B}"/>
              </a:ext>
            </a:extLst>
          </p:cNvPr>
          <p:cNvPicPr>
            <a:picLocks noChangeAspect="1" noChangeArrowheads="1"/>
          </p:cNvPicPr>
          <p:nvPr/>
        </p:nvPicPr>
        <p:blipFill>
          <a:blip r:embed="rId2">
            <a:clrChange>
              <a:clrFrom>
                <a:srgbClr val="FFFFFF"/>
              </a:clrFrom>
              <a:clrTo>
                <a:srgbClr val="FFFFFF">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492369" y="1375995"/>
            <a:ext cx="4262511" cy="319688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1CE7510-E445-4744-8757-B7950A5B7D77}"/>
              </a:ext>
            </a:extLst>
          </p:cNvPr>
          <p:cNvSpPr txBox="1"/>
          <p:nvPr/>
        </p:nvSpPr>
        <p:spPr>
          <a:xfrm>
            <a:off x="5594761" y="3836126"/>
            <a:ext cx="1975104" cy="1001717"/>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EDGE</a:t>
            </a:r>
          </a:p>
          <a:p>
            <a:pPr>
              <a:defRPr/>
            </a:pPr>
            <a:r>
              <a:rPr lang="en-US" sz="1050" b="1" kern="0" dirty="0">
                <a:solidFill>
                  <a:srgbClr val="58595B"/>
                </a:solidFill>
                <a:latin typeface="Calibri"/>
              </a:rPr>
              <a:t>DNS, WAF, DDoS, Email</a:t>
            </a:r>
            <a:endParaRPr lang="en-US" sz="825" b="1" kern="0" dirty="0">
              <a:solidFill>
                <a:srgbClr val="58595B"/>
              </a:solidFill>
              <a:latin typeface="Calibri"/>
            </a:endParaRPr>
          </a:p>
        </p:txBody>
      </p:sp>
      <p:sp>
        <p:nvSpPr>
          <p:cNvPr id="11" name="Rectangle 10">
            <a:extLst>
              <a:ext uri="{FF2B5EF4-FFF2-40B4-BE49-F238E27FC236}">
                <a16:creationId xmlns:a16="http://schemas.microsoft.com/office/drawing/2014/main" id="{8F7F4218-B0D8-4DCD-9C88-42277FFE3904}"/>
              </a:ext>
            </a:extLst>
          </p:cNvPr>
          <p:cNvSpPr/>
          <p:nvPr/>
        </p:nvSpPr>
        <p:spPr>
          <a:xfrm>
            <a:off x="6184071" y="4301813"/>
            <a:ext cx="1385795" cy="59093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Global DNS, application protection, bot management, DDoS protection, email delivery</a:t>
            </a:r>
          </a:p>
        </p:txBody>
      </p:sp>
      <p:grpSp>
        <p:nvGrpSpPr>
          <p:cNvPr id="12" name="Group 11">
            <a:extLst>
              <a:ext uri="{FF2B5EF4-FFF2-40B4-BE49-F238E27FC236}">
                <a16:creationId xmlns:a16="http://schemas.microsoft.com/office/drawing/2014/main" id="{B0815FF9-C208-4751-A689-160D13CD265D}"/>
              </a:ext>
            </a:extLst>
          </p:cNvPr>
          <p:cNvGrpSpPr/>
          <p:nvPr/>
        </p:nvGrpSpPr>
        <p:grpSpPr>
          <a:xfrm>
            <a:off x="5700097" y="4311902"/>
            <a:ext cx="437209" cy="476372"/>
            <a:chOff x="10131618" y="3991725"/>
            <a:chExt cx="582945" cy="635162"/>
          </a:xfrm>
        </p:grpSpPr>
        <p:sp>
          <p:nvSpPr>
            <p:cNvPr id="13" name="Rectangle 12">
              <a:extLst>
                <a:ext uri="{FF2B5EF4-FFF2-40B4-BE49-F238E27FC236}">
                  <a16:creationId xmlns:a16="http://schemas.microsoft.com/office/drawing/2014/main" id="{86FFEB04-CA20-499A-8A76-220B2316669E}"/>
                </a:ext>
              </a:extLst>
            </p:cNvPr>
            <p:cNvSpPr/>
            <p:nvPr/>
          </p:nvSpPr>
          <p:spPr>
            <a:xfrm>
              <a:off x="10131618" y="3991725"/>
              <a:ext cx="582945" cy="635162"/>
            </a:xfrm>
            <a:prstGeom prst="rect">
              <a:avLst/>
            </a:prstGeom>
            <a:no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grpSp>
          <p:nvGrpSpPr>
            <p:cNvPr id="14" name="Group 13">
              <a:extLst>
                <a:ext uri="{FF2B5EF4-FFF2-40B4-BE49-F238E27FC236}">
                  <a16:creationId xmlns:a16="http://schemas.microsoft.com/office/drawing/2014/main" id="{76206324-0BDE-4F41-A7DE-4EFCDC32834D}"/>
                </a:ext>
              </a:extLst>
            </p:cNvPr>
            <p:cNvGrpSpPr/>
            <p:nvPr/>
          </p:nvGrpSpPr>
          <p:grpSpPr>
            <a:xfrm>
              <a:off x="10211806" y="4092248"/>
              <a:ext cx="448744" cy="447427"/>
              <a:chOff x="3301952" y="3920139"/>
              <a:chExt cx="542925" cy="541338"/>
            </a:xfrm>
          </p:grpSpPr>
          <p:sp>
            <p:nvSpPr>
              <p:cNvPr id="15" name="Freeform 37">
                <a:extLst>
                  <a:ext uri="{FF2B5EF4-FFF2-40B4-BE49-F238E27FC236}">
                    <a16:creationId xmlns:a16="http://schemas.microsoft.com/office/drawing/2014/main" id="{F3527029-F3F1-4E9F-8BF5-FE17BC83C834}"/>
                  </a:ext>
                </a:extLst>
              </p:cNvPr>
              <p:cNvSpPr>
                <a:spLocks noChangeArrowheads="1"/>
              </p:cNvSpPr>
              <p:nvPr/>
            </p:nvSpPr>
            <p:spPr bwMode="auto">
              <a:xfrm>
                <a:off x="3492452" y="4199539"/>
                <a:ext cx="69850" cy="76200"/>
              </a:xfrm>
              <a:custGeom>
                <a:avLst/>
                <a:gdLst>
                  <a:gd name="T0" fmla="*/ 0 w 195"/>
                  <a:gd name="T1" fmla="*/ 68 h 213"/>
                  <a:gd name="T2" fmla="*/ 34 w 195"/>
                  <a:gd name="T3" fmla="*/ 212 h 213"/>
                  <a:gd name="T4" fmla="*/ 194 w 195"/>
                  <a:gd name="T5" fmla="*/ 212 h 213"/>
                  <a:gd name="T6" fmla="*/ 194 w 195"/>
                  <a:gd name="T7" fmla="*/ 0 h 213"/>
                  <a:gd name="T8" fmla="*/ 68 w 195"/>
                  <a:gd name="T9" fmla="*/ 0 h 213"/>
                  <a:gd name="T10" fmla="*/ 0 w 195"/>
                  <a:gd name="T11" fmla="*/ 68 h 213"/>
                </a:gdLst>
                <a:ahLst/>
                <a:cxnLst>
                  <a:cxn ang="0">
                    <a:pos x="T0" y="T1"/>
                  </a:cxn>
                  <a:cxn ang="0">
                    <a:pos x="T2" y="T3"/>
                  </a:cxn>
                  <a:cxn ang="0">
                    <a:pos x="T4" y="T5"/>
                  </a:cxn>
                  <a:cxn ang="0">
                    <a:pos x="T6" y="T7"/>
                  </a:cxn>
                  <a:cxn ang="0">
                    <a:pos x="T8" y="T9"/>
                  </a:cxn>
                  <a:cxn ang="0">
                    <a:pos x="T10" y="T11"/>
                  </a:cxn>
                </a:cxnLst>
                <a:rect l="0" t="0" r="r" b="b"/>
                <a:pathLst>
                  <a:path w="195" h="213">
                    <a:moveTo>
                      <a:pt x="0" y="68"/>
                    </a:moveTo>
                    <a:cubicBezTo>
                      <a:pt x="5" y="118"/>
                      <a:pt x="18" y="168"/>
                      <a:pt x="34" y="212"/>
                    </a:cubicBezTo>
                    <a:lnTo>
                      <a:pt x="194" y="212"/>
                    </a:lnTo>
                    <a:lnTo>
                      <a:pt x="194" y="0"/>
                    </a:lnTo>
                    <a:lnTo>
                      <a:pt x="68" y="0"/>
                    </a:lnTo>
                    <a:cubicBezTo>
                      <a:pt x="60" y="34"/>
                      <a:pt x="34" y="58"/>
                      <a:pt x="0" y="68"/>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6" name="Freeform 38">
                <a:extLst>
                  <a:ext uri="{FF2B5EF4-FFF2-40B4-BE49-F238E27FC236}">
                    <a16:creationId xmlns:a16="http://schemas.microsoft.com/office/drawing/2014/main" id="{AF281847-B278-42D5-8161-FF1263061224}"/>
                  </a:ext>
                </a:extLst>
              </p:cNvPr>
              <p:cNvSpPr>
                <a:spLocks noChangeArrowheads="1"/>
              </p:cNvSpPr>
              <p:nvPr/>
            </p:nvSpPr>
            <p:spPr bwMode="auto">
              <a:xfrm>
                <a:off x="3492452" y="4104289"/>
                <a:ext cx="69850" cy="77788"/>
              </a:xfrm>
              <a:custGeom>
                <a:avLst/>
                <a:gdLst>
                  <a:gd name="T0" fmla="*/ 0 w 195"/>
                  <a:gd name="T1" fmla="*/ 145 h 214"/>
                  <a:gd name="T2" fmla="*/ 68 w 195"/>
                  <a:gd name="T3" fmla="*/ 213 h 214"/>
                  <a:gd name="T4" fmla="*/ 194 w 195"/>
                  <a:gd name="T5" fmla="*/ 213 h 214"/>
                  <a:gd name="T6" fmla="*/ 194 w 195"/>
                  <a:gd name="T7" fmla="*/ 0 h 214"/>
                  <a:gd name="T8" fmla="*/ 34 w 195"/>
                  <a:gd name="T9" fmla="*/ 0 h 214"/>
                  <a:gd name="T10" fmla="*/ 0 w 195"/>
                  <a:gd name="T11" fmla="*/ 145 h 214"/>
                </a:gdLst>
                <a:ahLst/>
                <a:cxnLst>
                  <a:cxn ang="0">
                    <a:pos x="T0" y="T1"/>
                  </a:cxn>
                  <a:cxn ang="0">
                    <a:pos x="T2" y="T3"/>
                  </a:cxn>
                  <a:cxn ang="0">
                    <a:pos x="T4" y="T5"/>
                  </a:cxn>
                  <a:cxn ang="0">
                    <a:pos x="T6" y="T7"/>
                  </a:cxn>
                  <a:cxn ang="0">
                    <a:pos x="T8" y="T9"/>
                  </a:cxn>
                  <a:cxn ang="0">
                    <a:pos x="T10" y="T11"/>
                  </a:cxn>
                </a:cxnLst>
                <a:rect l="0" t="0" r="r" b="b"/>
                <a:pathLst>
                  <a:path w="195" h="214">
                    <a:moveTo>
                      <a:pt x="0" y="145"/>
                    </a:moveTo>
                    <a:cubicBezTo>
                      <a:pt x="32" y="155"/>
                      <a:pt x="58" y="181"/>
                      <a:pt x="68" y="213"/>
                    </a:cubicBezTo>
                    <a:lnTo>
                      <a:pt x="194" y="213"/>
                    </a:lnTo>
                    <a:lnTo>
                      <a:pt x="194" y="0"/>
                    </a:lnTo>
                    <a:lnTo>
                      <a:pt x="34" y="0"/>
                    </a:lnTo>
                    <a:cubicBezTo>
                      <a:pt x="18" y="45"/>
                      <a:pt x="8" y="92"/>
                      <a:pt x="0" y="145"/>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7" name="Freeform 39">
                <a:extLst>
                  <a:ext uri="{FF2B5EF4-FFF2-40B4-BE49-F238E27FC236}">
                    <a16:creationId xmlns:a16="http://schemas.microsoft.com/office/drawing/2014/main" id="{DC53ABFA-2EB5-42B7-BD13-81D797061F2A}"/>
                  </a:ext>
                </a:extLst>
              </p:cNvPr>
              <p:cNvSpPr>
                <a:spLocks noChangeArrowheads="1"/>
              </p:cNvSpPr>
              <p:nvPr/>
            </p:nvSpPr>
            <p:spPr bwMode="auto">
              <a:xfrm>
                <a:off x="3613102" y="4020152"/>
                <a:ext cx="98425" cy="65087"/>
              </a:xfrm>
              <a:custGeom>
                <a:avLst/>
                <a:gdLst>
                  <a:gd name="T0" fmla="*/ 94 w 274"/>
                  <a:gd name="T1" fmla="*/ 142 h 179"/>
                  <a:gd name="T2" fmla="*/ 160 w 274"/>
                  <a:gd name="T3" fmla="*/ 178 h 179"/>
                  <a:gd name="T4" fmla="*/ 273 w 274"/>
                  <a:gd name="T5" fmla="*/ 178 h 179"/>
                  <a:gd name="T6" fmla="*/ 0 w 274"/>
                  <a:gd name="T7" fmla="*/ 0 h 179"/>
                  <a:gd name="T8" fmla="*/ 92 w 274"/>
                  <a:gd name="T9" fmla="*/ 142 h 179"/>
                  <a:gd name="T10" fmla="*/ 94 w 274"/>
                  <a:gd name="T11" fmla="*/ 142 h 179"/>
                </a:gdLst>
                <a:ahLst/>
                <a:cxnLst>
                  <a:cxn ang="0">
                    <a:pos x="T0" y="T1"/>
                  </a:cxn>
                  <a:cxn ang="0">
                    <a:pos x="T2" y="T3"/>
                  </a:cxn>
                  <a:cxn ang="0">
                    <a:pos x="T4" y="T5"/>
                  </a:cxn>
                  <a:cxn ang="0">
                    <a:pos x="T6" y="T7"/>
                  </a:cxn>
                  <a:cxn ang="0">
                    <a:pos x="T8" y="T9"/>
                  </a:cxn>
                  <a:cxn ang="0">
                    <a:pos x="T10" y="T11"/>
                  </a:cxn>
                </a:cxnLst>
                <a:rect l="0" t="0" r="r" b="b"/>
                <a:pathLst>
                  <a:path w="274" h="179">
                    <a:moveTo>
                      <a:pt x="94" y="142"/>
                    </a:moveTo>
                    <a:cubicBezTo>
                      <a:pt x="123" y="142"/>
                      <a:pt x="147" y="157"/>
                      <a:pt x="160" y="178"/>
                    </a:cubicBezTo>
                    <a:lnTo>
                      <a:pt x="273" y="178"/>
                    </a:lnTo>
                    <a:cubicBezTo>
                      <a:pt x="210" y="94"/>
                      <a:pt x="113" y="26"/>
                      <a:pt x="0" y="0"/>
                    </a:cubicBezTo>
                    <a:cubicBezTo>
                      <a:pt x="34" y="42"/>
                      <a:pt x="66" y="89"/>
                      <a:pt x="92" y="142"/>
                    </a:cubicBezTo>
                    <a:cubicBezTo>
                      <a:pt x="92" y="142"/>
                      <a:pt x="92" y="142"/>
                      <a:pt x="94" y="14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8" name="Freeform 40">
                <a:extLst>
                  <a:ext uri="{FF2B5EF4-FFF2-40B4-BE49-F238E27FC236}">
                    <a16:creationId xmlns:a16="http://schemas.microsoft.com/office/drawing/2014/main" id="{009CCC18-C41D-4AD6-AF93-43BF22707626}"/>
                  </a:ext>
                </a:extLst>
              </p:cNvPr>
              <p:cNvSpPr>
                <a:spLocks noChangeArrowheads="1"/>
              </p:cNvSpPr>
              <p:nvPr/>
            </p:nvSpPr>
            <p:spPr bwMode="auto">
              <a:xfrm>
                <a:off x="3513090" y="4016977"/>
                <a:ext cx="50800" cy="69850"/>
              </a:xfrm>
              <a:custGeom>
                <a:avLst/>
                <a:gdLst>
                  <a:gd name="T0" fmla="*/ 0 w 140"/>
                  <a:gd name="T1" fmla="*/ 191 h 192"/>
                  <a:gd name="T2" fmla="*/ 139 w 140"/>
                  <a:gd name="T3" fmla="*/ 191 h 192"/>
                  <a:gd name="T4" fmla="*/ 139 w 140"/>
                  <a:gd name="T5" fmla="*/ 0 h 192"/>
                  <a:gd name="T6" fmla="*/ 0 w 140"/>
                  <a:gd name="T7" fmla="*/ 191 h 192"/>
                </a:gdLst>
                <a:ahLst/>
                <a:cxnLst>
                  <a:cxn ang="0">
                    <a:pos x="T0" y="T1"/>
                  </a:cxn>
                  <a:cxn ang="0">
                    <a:pos x="T2" y="T3"/>
                  </a:cxn>
                  <a:cxn ang="0">
                    <a:pos x="T4" y="T5"/>
                  </a:cxn>
                  <a:cxn ang="0">
                    <a:pos x="T6" y="T7"/>
                  </a:cxn>
                </a:cxnLst>
                <a:rect l="0" t="0" r="r" b="b"/>
                <a:pathLst>
                  <a:path w="140" h="192">
                    <a:moveTo>
                      <a:pt x="0" y="191"/>
                    </a:moveTo>
                    <a:lnTo>
                      <a:pt x="139" y="191"/>
                    </a:lnTo>
                    <a:lnTo>
                      <a:pt x="139" y="0"/>
                    </a:lnTo>
                    <a:cubicBezTo>
                      <a:pt x="81" y="52"/>
                      <a:pt x="34" y="118"/>
                      <a:pt x="0" y="19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19" name="Freeform 41">
                <a:extLst>
                  <a:ext uri="{FF2B5EF4-FFF2-40B4-BE49-F238E27FC236}">
                    <a16:creationId xmlns:a16="http://schemas.microsoft.com/office/drawing/2014/main" id="{080E20B1-F162-46BC-9FBA-E92565646D0D}"/>
                  </a:ext>
                </a:extLst>
              </p:cNvPr>
              <p:cNvSpPr>
                <a:spLocks noChangeArrowheads="1"/>
              </p:cNvSpPr>
              <p:nvPr/>
            </p:nvSpPr>
            <p:spPr bwMode="auto">
              <a:xfrm>
                <a:off x="3513090" y="4296377"/>
                <a:ext cx="50800" cy="69850"/>
              </a:xfrm>
              <a:custGeom>
                <a:avLst/>
                <a:gdLst>
                  <a:gd name="T0" fmla="*/ 139 w 140"/>
                  <a:gd name="T1" fmla="*/ 191 h 192"/>
                  <a:gd name="T2" fmla="*/ 139 w 140"/>
                  <a:gd name="T3" fmla="*/ 0 h 192"/>
                  <a:gd name="T4" fmla="*/ 0 w 140"/>
                  <a:gd name="T5" fmla="*/ 0 h 192"/>
                  <a:gd name="T6" fmla="*/ 139 w 140"/>
                  <a:gd name="T7" fmla="*/ 191 h 192"/>
                </a:gdLst>
                <a:ahLst/>
                <a:cxnLst>
                  <a:cxn ang="0">
                    <a:pos x="T0" y="T1"/>
                  </a:cxn>
                  <a:cxn ang="0">
                    <a:pos x="T2" y="T3"/>
                  </a:cxn>
                  <a:cxn ang="0">
                    <a:pos x="T4" y="T5"/>
                  </a:cxn>
                  <a:cxn ang="0">
                    <a:pos x="T6" y="T7"/>
                  </a:cxn>
                </a:cxnLst>
                <a:rect l="0" t="0" r="r" b="b"/>
                <a:pathLst>
                  <a:path w="140" h="192">
                    <a:moveTo>
                      <a:pt x="139" y="191"/>
                    </a:moveTo>
                    <a:lnTo>
                      <a:pt x="139" y="0"/>
                    </a:lnTo>
                    <a:lnTo>
                      <a:pt x="0" y="0"/>
                    </a:lnTo>
                    <a:cubicBezTo>
                      <a:pt x="34" y="76"/>
                      <a:pt x="81" y="141"/>
                      <a:pt x="139" y="19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0" name="Freeform 42">
                <a:extLst>
                  <a:ext uri="{FF2B5EF4-FFF2-40B4-BE49-F238E27FC236}">
                    <a16:creationId xmlns:a16="http://schemas.microsoft.com/office/drawing/2014/main" id="{66DB5428-8F90-40E3-BAE5-41B7C66FC6A0}"/>
                  </a:ext>
                </a:extLst>
              </p:cNvPr>
              <p:cNvSpPr>
                <a:spLocks noChangeArrowheads="1"/>
              </p:cNvSpPr>
              <p:nvPr/>
            </p:nvSpPr>
            <p:spPr bwMode="auto">
              <a:xfrm>
                <a:off x="3635327" y="4088414"/>
                <a:ext cx="23813" cy="23813"/>
              </a:xfrm>
              <a:custGeom>
                <a:avLst/>
                <a:gdLst>
                  <a:gd name="T0" fmla="*/ 63 w 64"/>
                  <a:gd name="T1" fmla="*/ 32 h 64"/>
                  <a:gd name="T2" fmla="*/ 59 w 64"/>
                  <a:gd name="T3" fmla="*/ 47 h 64"/>
                  <a:gd name="T4" fmla="*/ 47 w 64"/>
                  <a:gd name="T5" fmla="*/ 59 h 64"/>
                  <a:gd name="T6" fmla="*/ 31 w 64"/>
                  <a:gd name="T7" fmla="*/ 63 h 64"/>
                  <a:gd name="T8" fmla="*/ 16 w 64"/>
                  <a:gd name="T9" fmla="*/ 59 h 64"/>
                  <a:gd name="T10" fmla="*/ 4 w 64"/>
                  <a:gd name="T11" fmla="*/ 47 h 64"/>
                  <a:gd name="T12" fmla="*/ 0 w 64"/>
                  <a:gd name="T13" fmla="*/ 32 h 64"/>
                  <a:gd name="T14" fmla="*/ 4 w 64"/>
                  <a:gd name="T15" fmla="*/ 16 h 64"/>
                  <a:gd name="T16" fmla="*/ 16 w 64"/>
                  <a:gd name="T17" fmla="*/ 4 h 64"/>
                  <a:gd name="T18" fmla="*/ 31 w 64"/>
                  <a:gd name="T19" fmla="*/ 0 h 64"/>
                  <a:gd name="T20" fmla="*/ 47 w 64"/>
                  <a:gd name="T21" fmla="*/ 4 h 64"/>
                  <a:gd name="T22" fmla="*/ 59 w 64"/>
                  <a:gd name="T23" fmla="*/ 16 h 64"/>
                  <a:gd name="T24" fmla="*/ 63 w 64"/>
                  <a:gd name="T25" fmla="*/ 3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4" h="64">
                    <a:moveTo>
                      <a:pt x="63" y="32"/>
                    </a:moveTo>
                    <a:cubicBezTo>
                      <a:pt x="63" y="37"/>
                      <a:pt x="62" y="42"/>
                      <a:pt x="59" y="47"/>
                    </a:cubicBezTo>
                    <a:cubicBezTo>
                      <a:pt x="56" y="52"/>
                      <a:pt x="52" y="56"/>
                      <a:pt x="47" y="59"/>
                    </a:cubicBezTo>
                    <a:cubicBezTo>
                      <a:pt x="42" y="62"/>
                      <a:pt x="36" y="63"/>
                      <a:pt x="31" y="63"/>
                    </a:cubicBezTo>
                    <a:cubicBezTo>
                      <a:pt x="25" y="63"/>
                      <a:pt x="21" y="62"/>
                      <a:pt x="16" y="59"/>
                    </a:cubicBezTo>
                    <a:cubicBezTo>
                      <a:pt x="11" y="56"/>
                      <a:pt x="7" y="52"/>
                      <a:pt x="4" y="47"/>
                    </a:cubicBezTo>
                    <a:cubicBezTo>
                      <a:pt x="1" y="42"/>
                      <a:pt x="0" y="37"/>
                      <a:pt x="0" y="32"/>
                    </a:cubicBezTo>
                    <a:cubicBezTo>
                      <a:pt x="0" y="26"/>
                      <a:pt x="1" y="21"/>
                      <a:pt x="4" y="16"/>
                    </a:cubicBezTo>
                    <a:cubicBezTo>
                      <a:pt x="7" y="11"/>
                      <a:pt x="11" y="7"/>
                      <a:pt x="16" y="4"/>
                    </a:cubicBezTo>
                    <a:cubicBezTo>
                      <a:pt x="21" y="1"/>
                      <a:pt x="26" y="0"/>
                      <a:pt x="31" y="0"/>
                    </a:cubicBezTo>
                    <a:cubicBezTo>
                      <a:pt x="37" y="0"/>
                      <a:pt x="42" y="1"/>
                      <a:pt x="47" y="4"/>
                    </a:cubicBezTo>
                    <a:cubicBezTo>
                      <a:pt x="52" y="7"/>
                      <a:pt x="56" y="11"/>
                      <a:pt x="59" y="16"/>
                    </a:cubicBezTo>
                    <a:cubicBezTo>
                      <a:pt x="62" y="21"/>
                      <a:pt x="63" y="26"/>
                      <a:pt x="63" y="3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1" name="Freeform 43">
                <a:extLst>
                  <a:ext uri="{FF2B5EF4-FFF2-40B4-BE49-F238E27FC236}">
                    <a16:creationId xmlns:a16="http://schemas.microsoft.com/office/drawing/2014/main" id="{65C40341-1051-4459-AAE7-BA23B28E2765}"/>
                  </a:ext>
                </a:extLst>
              </p:cNvPr>
              <p:cNvSpPr>
                <a:spLocks noChangeArrowheads="1"/>
              </p:cNvSpPr>
              <p:nvPr/>
            </p:nvSpPr>
            <p:spPr bwMode="auto">
              <a:xfrm>
                <a:off x="3438477" y="4020152"/>
                <a:ext cx="95250" cy="65087"/>
              </a:xfrm>
              <a:custGeom>
                <a:avLst/>
                <a:gdLst>
                  <a:gd name="T0" fmla="*/ 152 w 263"/>
                  <a:gd name="T1" fmla="*/ 178 h 179"/>
                  <a:gd name="T2" fmla="*/ 262 w 263"/>
                  <a:gd name="T3" fmla="*/ 0 h 179"/>
                  <a:gd name="T4" fmla="*/ 0 w 263"/>
                  <a:gd name="T5" fmla="*/ 165 h 179"/>
                  <a:gd name="T6" fmla="*/ 8 w 263"/>
                  <a:gd name="T7" fmla="*/ 178 h 179"/>
                  <a:gd name="T8" fmla="*/ 152 w 263"/>
                  <a:gd name="T9" fmla="*/ 178 h 179"/>
                </a:gdLst>
                <a:ahLst/>
                <a:cxnLst>
                  <a:cxn ang="0">
                    <a:pos x="T0" y="T1"/>
                  </a:cxn>
                  <a:cxn ang="0">
                    <a:pos x="T2" y="T3"/>
                  </a:cxn>
                  <a:cxn ang="0">
                    <a:pos x="T4" y="T5"/>
                  </a:cxn>
                  <a:cxn ang="0">
                    <a:pos x="T6" y="T7"/>
                  </a:cxn>
                  <a:cxn ang="0">
                    <a:pos x="T8" y="T9"/>
                  </a:cxn>
                </a:cxnLst>
                <a:rect l="0" t="0" r="r" b="b"/>
                <a:pathLst>
                  <a:path w="263" h="179">
                    <a:moveTo>
                      <a:pt x="152" y="178"/>
                    </a:moveTo>
                    <a:cubicBezTo>
                      <a:pt x="181" y="113"/>
                      <a:pt x="218" y="52"/>
                      <a:pt x="262" y="0"/>
                    </a:cubicBezTo>
                    <a:cubicBezTo>
                      <a:pt x="155" y="24"/>
                      <a:pt x="63" y="87"/>
                      <a:pt x="0" y="165"/>
                    </a:cubicBezTo>
                    <a:cubicBezTo>
                      <a:pt x="3" y="170"/>
                      <a:pt x="5" y="173"/>
                      <a:pt x="8" y="178"/>
                    </a:cubicBezTo>
                    <a:lnTo>
                      <a:pt x="152" y="178"/>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2" name="Freeform 44">
                <a:extLst>
                  <a:ext uri="{FF2B5EF4-FFF2-40B4-BE49-F238E27FC236}">
                    <a16:creationId xmlns:a16="http://schemas.microsoft.com/office/drawing/2014/main" id="{20B05E1E-BC6B-44A9-AE9C-993F07F90A96}"/>
                  </a:ext>
                </a:extLst>
              </p:cNvPr>
              <p:cNvSpPr>
                <a:spLocks noChangeArrowheads="1"/>
              </p:cNvSpPr>
              <p:nvPr/>
            </p:nvSpPr>
            <p:spPr bwMode="auto">
              <a:xfrm>
                <a:off x="3397202" y="4104289"/>
                <a:ext cx="88900" cy="77788"/>
              </a:xfrm>
              <a:custGeom>
                <a:avLst/>
                <a:gdLst>
                  <a:gd name="T0" fmla="*/ 213 w 245"/>
                  <a:gd name="T1" fmla="*/ 142 h 214"/>
                  <a:gd name="T2" fmla="*/ 244 w 245"/>
                  <a:gd name="T3" fmla="*/ 0 h 214"/>
                  <a:gd name="T4" fmla="*/ 110 w 245"/>
                  <a:gd name="T5" fmla="*/ 0 h 214"/>
                  <a:gd name="T6" fmla="*/ 58 w 245"/>
                  <a:gd name="T7" fmla="*/ 32 h 214"/>
                  <a:gd name="T8" fmla="*/ 50 w 245"/>
                  <a:gd name="T9" fmla="*/ 29 h 214"/>
                  <a:gd name="T10" fmla="*/ 0 w 245"/>
                  <a:gd name="T11" fmla="*/ 213 h 214"/>
                  <a:gd name="T12" fmla="*/ 137 w 245"/>
                  <a:gd name="T13" fmla="*/ 213 h 214"/>
                  <a:gd name="T14" fmla="*/ 213 w 245"/>
                  <a:gd name="T15" fmla="*/ 142 h 2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5" h="214">
                    <a:moveTo>
                      <a:pt x="213" y="142"/>
                    </a:moveTo>
                    <a:cubicBezTo>
                      <a:pt x="218" y="92"/>
                      <a:pt x="228" y="45"/>
                      <a:pt x="244" y="0"/>
                    </a:cubicBezTo>
                    <a:lnTo>
                      <a:pt x="110" y="0"/>
                    </a:lnTo>
                    <a:cubicBezTo>
                      <a:pt x="100" y="19"/>
                      <a:pt x="79" y="32"/>
                      <a:pt x="58" y="32"/>
                    </a:cubicBezTo>
                    <a:cubicBezTo>
                      <a:pt x="55" y="32"/>
                      <a:pt x="53" y="32"/>
                      <a:pt x="50" y="29"/>
                    </a:cubicBezTo>
                    <a:cubicBezTo>
                      <a:pt x="24" y="84"/>
                      <a:pt x="6" y="147"/>
                      <a:pt x="0" y="213"/>
                    </a:cubicBezTo>
                    <a:lnTo>
                      <a:pt x="137" y="213"/>
                    </a:lnTo>
                    <a:cubicBezTo>
                      <a:pt x="150" y="176"/>
                      <a:pt x="179" y="150"/>
                      <a:pt x="213" y="14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3" name="Freeform 45">
                <a:extLst>
                  <a:ext uri="{FF2B5EF4-FFF2-40B4-BE49-F238E27FC236}">
                    <a16:creationId xmlns:a16="http://schemas.microsoft.com/office/drawing/2014/main" id="{C2B422A4-5DA2-4CF4-B35A-FD412193E644}"/>
                  </a:ext>
                </a:extLst>
              </p:cNvPr>
              <p:cNvSpPr>
                <a:spLocks noChangeArrowheads="1"/>
              </p:cNvSpPr>
              <p:nvPr/>
            </p:nvSpPr>
            <p:spPr bwMode="auto">
              <a:xfrm>
                <a:off x="3462290" y="4170964"/>
                <a:ext cx="39687" cy="39688"/>
              </a:xfrm>
              <a:custGeom>
                <a:avLst/>
                <a:gdLst>
                  <a:gd name="T0" fmla="*/ 110 w 111"/>
                  <a:gd name="T1" fmla="*/ 55 h 111"/>
                  <a:gd name="T2" fmla="*/ 103 w 111"/>
                  <a:gd name="T3" fmla="*/ 82 h 111"/>
                  <a:gd name="T4" fmla="*/ 83 w 111"/>
                  <a:gd name="T5" fmla="*/ 103 h 111"/>
                  <a:gd name="T6" fmla="*/ 55 w 111"/>
                  <a:gd name="T7" fmla="*/ 110 h 111"/>
                  <a:gd name="T8" fmla="*/ 28 w 111"/>
                  <a:gd name="T9" fmla="*/ 103 h 111"/>
                  <a:gd name="T10" fmla="*/ 8 w 111"/>
                  <a:gd name="T11" fmla="*/ 82 h 111"/>
                  <a:gd name="T12" fmla="*/ 0 w 111"/>
                  <a:gd name="T13" fmla="*/ 55 h 111"/>
                  <a:gd name="T14" fmla="*/ 8 w 111"/>
                  <a:gd name="T15" fmla="*/ 27 h 111"/>
                  <a:gd name="T16" fmla="*/ 28 w 111"/>
                  <a:gd name="T17" fmla="*/ 7 h 111"/>
                  <a:gd name="T18" fmla="*/ 55 w 111"/>
                  <a:gd name="T19" fmla="*/ 0 h 111"/>
                  <a:gd name="T20" fmla="*/ 83 w 111"/>
                  <a:gd name="T21" fmla="*/ 7 h 111"/>
                  <a:gd name="T22" fmla="*/ 103 w 111"/>
                  <a:gd name="T23" fmla="*/ 27 h 111"/>
                  <a:gd name="T24" fmla="*/ 110 w 111"/>
                  <a:gd name="T25" fmla="*/ 5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1" h="111">
                    <a:moveTo>
                      <a:pt x="110" y="55"/>
                    </a:moveTo>
                    <a:cubicBezTo>
                      <a:pt x="110" y="65"/>
                      <a:pt x="108" y="73"/>
                      <a:pt x="103" y="82"/>
                    </a:cubicBezTo>
                    <a:cubicBezTo>
                      <a:pt x="98" y="90"/>
                      <a:pt x="92" y="98"/>
                      <a:pt x="83" y="103"/>
                    </a:cubicBezTo>
                    <a:cubicBezTo>
                      <a:pt x="74" y="108"/>
                      <a:pt x="65" y="110"/>
                      <a:pt x="55" y="110"/>
                    </a:cubicBezTo>
                    <a:cubicBezTo>
                      <a:pt x="45" y="110"/>
                      <a:pt x="36" y="108"/>
                      <a:pt x="28" y="103"/>
                    </a:cubicBezTo>
                    <a:cubicBezTo>
                      <a:pt x="19" y="98"/>
                      <a:pt x="13" y="90"/>
                      <a:pt x="8" y="82"/>
                    </a:cubicBezTo>
                    <a:cubicBezTo>
                      <a:pt x="2" y="73"/>
                      <a:pt x="0" y="65"/>
                      <a:pt x="0" y="55"/>
                    </a:cubicBezTo>
                    <a:cubicBezTo>
                      <a:pt x="0" y="45"/>
                      <a:pt x="2" y="35"/>
                      <a:pt x="8" y="27"/>
                    </a:cubicBezTo>
                    <a:cubicBezTo>
                      <a:pt x="13" y="18"/>
                      <a:pt x="19" y="12"/>
                      <a:pt x="28" y="7"/>
                    </a:cubicBezTo>
                    <a:cubicBezTo>
                      <a:pt x="36" y="2"/>
                      <a:pt x="45" y="0"/>
                      <a:pt x="55" y="0"/>
                    </a:cubicBezTo>
                    <a:cubicBezTo>
                      <a:pt x="65" y="0"/>
                      <a:pt x="74" y="2"/>
                      <a:pt x="83" y="7"/>
                    </a:cubicBezTo>
                    <a:cubicBezTo>
                      <a:pt x="92" y="12"/>
                      <a:pt x="98" y="18"/>
                      <a:pt x="103" y="27"/>
                    </a:cubicBezTo>
                    <a:cubicBezTo>
                      <a:pt x="108" y="35"/>
                      <a:pt x="110" y="45"/>
                      <a:pt x="110" y="55"/>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4" name="Freeform 46">
                <a:extLst>
                  <a:ext uri="{FF2B5EF4-FFF2-40B4-BE49-F238E27FC236}">
                    <a16:creationId xmlns:a16="http://schemas.microsoft.com/office/drawing/2014/main" id="{91ABC684-AA77-45D8-90EA-3B8F5050A6FC}"/>
                  </a:ext>
                </a:extLst>
              </p:cNvPr>
              <p:cNvSpPr>
                <a:spLocks noChangeArrowheads="1"/>
              </p:cNvSpPr>
              <p:nvPr/>
            </p:nvSpPr>
            <p:spPr bwMode="auto">
              <a:xfrm>
                <a:off x="3433715" y="4296377"/>
                <a:ext cx="98425" cy="65087"/>
              </a:xfrm>
              <a:custGeom>
                <a:avLst/>
                <a:gdLst>
                  <a:gd name="T0" fmla="*/ 0 w 274"/>
                  <a:gd name="T1" fmla="*/ 0 h 179"/>
                  <a:gd name="T2" fmla="*/ 273 w 274"/>
                  <a:gd name="T3" fmla="*/ 178 h 179"/>
                  <a:gd name="T4" fmla="*/ 162 w 274"/>
                  <a:gd name="T5" fmla="*/ 0 h 179"/>
                  <a:gd name="T6" fmla="*/ 0 w 274"/>
                  <a:gd name="T7" fmla="*/ 0 h 179"/>
                </a:gdLst>
                <a:ahLst/>
                <a:cxnLst>
                  <a:cxn ang="0">
                    <a:pos x="T0" y="T1"/>
                  </a:cxn>
                  <a:cxn ang="0">
                    <a:pos x="T2" y="T3"/>
                  </a:cxn>
                  <a:cxn ang="0">
                    <a:pos x="T4" y="T5"/>
                  </a:cxn>
                  <a:cxn ang="0">
                    <a:pos x="T6" y="T7"/>
                  </a:cxn>
                </a:cxnLst>
                <a:rect l="0" t="0" r="r" b="b"/>
                <a:pathLst>
                  <a:path w="274" h="179">
                    <a:moveTo>
                      <a:pt x="0" y="0"/>
                    </a:moveTo>
                    <a:cubicBezTo>
                      <a:pt x="63" y="84"/>
                      <a:pt x="160" y="152"/>
                      <a:pt x="273" y="178"/>
                    </a:cubicBezTo>
                    <a:cubicBezTo>
                      <a:pt x="228" y="128"/>
                      <a:pt x="191" y="65"/>
                      <a:pt x="162" y="0"/>
                    </a:cubicBezTo>
                    <a:lnTo>
                      <a:pt x="0" y="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5" name="Freeform 47">
                <a:extLst>
                  <a:ext uri="{FF2B5EF4-FFF2-40B4-BE49-F238E27FC236}">
                    <a16:creationId xmlns:a16="http://schemas.microsoft.com/office/drawing/2014/main" id="{9C60A1EC-4B5A-49EB-AE56-39A3E6502F6E}"/>
                  </a:ext>
                </a:extLst>
              </p:cNvPr>
              <p:cNvSpPr>
                <a:spLocks noChangeArrowheads="1"/>
              </p:cNvSpPr>
              <p:nvPr/>
            </p:nvSpPr>
            <p:spPr bwMode="auto">
              <a:xfrm>
                <a:off x="3398790" y="4199539"/>
                <a:ext cx="87312" cy="76200"/>
              </a:xfrm>
              <a:custGeom>
                <a:avLst/>
                <a:gdLst>
                  <a:gd name="T0" fmla="*/ 210 w 242"/>
                  <a:gd name="T1" fmla="*/ 71 h 213"/>
                  <a:gd name="T2" fmla="*/ 136 w 242"/>
                  <a:gd name="T3" fmla="*/ 0 h 213"/>
                  <a:gd name="T4" fmla="*/ 0 w 242"/>
                  <a:gd name="T5" fmla="*/ 0 h 213"/>
                  <a:gd name="T6" fmla="*/ 63 w 242"/>
                  <a:gd name="T7" fmla="*/ 212 h 213"/>
                  <a:gd name="T8" fmla="*/ 241 w 242"/>
                  <a:gd name="T9" fmla="*/ 212 h 213"/>
                  <a:gd name="T10" fmla="*/ 210 w 242"/>
                  <a:gd name="T11" fmla="*/ 71 h 213"/>
                </a:gdLst>
                <a:ahLst/>
                <a:cxnLst>
                  <a:cxn ang="0">
                    <a:pos x="T0" y="T1"/>
                  </a:cxn>
                  <a:cxn ang="0">
                    <a:pos x="T2" y="T3"/>
                  </a:cxn>
                  <a:cxn ang="0">
                    <a:pos x="T4" y="T5"/>
                  </a:cxn>
                  <a:cxn ang="0">
                    <a:pos x="T6" y="T7"/>
                  </a:cxn>
                  <a:cxn ang="0">
                    <a:pos x="T8" y="T9"/>
                  </a:cxn>
                  <a:cxn ang="0">
                    <a:pos x="T10" y="T11"/>
                  </a:cxn>
                </a:cxnLst>
                <a:rect l="0" t="0" r="r" b="b"/>
                <a:pathLst>
                  <a:path w="242" h="213">
                    <a:moveTo>
                      <a:pt x="210" y="71"/>
                    </a:moveTo>
                    <a:cubicBezTo>
                      <a:pt x="173" y="63"/>
                      <a:pt x="147" y="34"/>
                      <a:pt x="136" y="0"/>
                    </a:cubicBezTo>
                    <a:lnTo>
                      <a:pt x="0" y="0"/>
                    </a:lnTo>
                    <a:cubicBezTo>
                      <a:pt x="5" y="76"/>
                      <a:pt x="26" y="150"/>
                      <a:pt x="63" y="212"/>
                    </a:cubicBezTo>
                    <a:lnTo>
                      <a:pt x="241" y="212"/>
                    </a:lnTo>
                    <a:cubicBezTo>
                      <a:pt x="225" y="168"/>
                      <a:pt x="218" y="121"/>
                      <a:pt x="210" y="7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6" name="Freeform 48">
                <a:extLst>
                  <a:ext uri="{FF2B5EF4-FFF2-40B4-BE49-F238E27FC236}">
                    <a16:creationId xmlns:a16="http://schemas.microsoft.com/office/drawing/2014/main" id="{7F7C5FFC-E727-46EE-8541-D47714B62B39}"/>
                  </a:ext>
                </a:extLst>
              </p:cNvPr>
              <p:cNvSpPr>
                <a:spLocks noChangeArrowheads="1"/>
              </p:cNvSpPr>
              <p:nvPr/>
            </p:nvSpPr>
            <p:spPr bwMode="auto">
              <a:xfrm>
                <a:off x="3411490" y="4083652"/>
                <a:ext cx="15875" cy="15875"/>
              </a:xfrm>
              <a:custGeom>
                <a:avLst/>
                <a:gdLst>
                  <a:gd name="T0" fmla="*/ 21 w 43"/>
                  <a:gd name="T1" fmla="*/ 42 h 43"/>
                  <a:gd name="T2" fmla="*/ 42 w 43"/>
                  <a:gd name="T3" fmla="*/ 21 h 43"/>
                  <a:gd name="T4" fmla="*/ 21 w 43"/>
                  <a:gd name="T5" fmla="*/ 0 h 43"/>
                  <a:gd name="T6" fmla="*/ 0 w 43"/>
                  <a:gd name="T7" fmla="*/ 21 h 43"/>
                  <a:gd name="T8" fmla="*/ 21 w 43"/>
                  <a:gd name="T9" fmla="*/ 42 h 43"/>
                </a:gdLst>
                <a:ahLst/>
                <a:cxnLst>
                  <a:cxn ang="0">
                    <a:pos x="T0" y="T1"/>
                  </a:cxn>
                  <a:cxn ang="0">
                    <a:pos x="T2" y="T3"/>
                  </a:cxn>
                  <a:cxn ang="0">
                    <a:pos x="T4" y="T5"/>
                  </a:cxn>
                  <a:cxn ang="0">
                    <a:pos x="T6" y="T7"/>
                  </a:cxn>
                  <a:cxn ang="0">
                    <a:pos x="T8" y="T9"/>
                  </a:cxn>
                </a:cxnLst>
                <a:rect l="0" t="0" r="r" b="b"/>
                <a:pathLst>
                  <a:path w="43" h="43">
                    <a:moveTo>
                      <a:pt x="21" y="42"/>
                    </a:moveTo>
                    <a:cubicBezTo>
                      <a:pt x="31" y="42"/>
                      <a:pt x="42" y="34"/>
                      <a:pt x="42" y="21"/>
                    </a:cubicBezTo>
                    <a:cubicBezTo>
                      <a:pt x="42" y="10"/>
                      <a:pt x="34" y="0"/>
                      <a:pt x="21" y="0"/>
                    </a:cubicBezTo>
                    <a:cubicBezTo>
                      <a:pt x="10" y="0"/>
                      <a:pt x="0" y="8"/>
                      <a:pt x="0" y="21"/>
                    </a:cubicBezTo>
                    <a:cubicBezTo>
                      <a:pt x="0" y="34"/>
                      <a:pt x="10" y="42"/>
                      <a:pt x="21" y="42"/>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7" name="Freeform 49">
                <a:extLst>
                  <a:ext uri="{FF2B5EF4-FFF2-40B4-BE49-F238E27FC236}">
                    <a16:creationId xmlns:a16="http://schemas.microsoft.com/office/drawing/2014/main" id="{8CD770BE-75DE-49F8-B033-BEE887760558}"/>
                  </a:ext>
                </a:extLst>
              </p:cNvPr>
              <p:cNvSpPr>
                <a:spLocks noChangeArrowheads="1"/>
              </p:cNvSpPr>
              <p:nvPr/>
            </p:nvSpPr>
            <p:spPr bwMode="auto">
              <a:xfrm>
                <a:off x="3662315" y="4199539"/>
                <a:ext cx="82550" cy="76200"/>
              </a:xfrm>
              <a:custGeom>
                <a:avLst/>
                <a:gdLst>
                  <a:gd name="T0" fmla="*/ 192 w 229"/>
                  <a:gd name="T1" fmla="*/ 0 h 213"/>
                  <a:gd name="T2" fmla="*/ 29 w 229"/>
                  <a:gd name="T3" fmla="*/ 0 h 213"/>
                  <a:gd name="T4" fmla="*/ 0 w 229"/>
                  <a:gd name="T5" fmla="*/ 184 h 213"/>
                  <a:gd name="T6" fmla="*/ 24 w 229"/>
                  <a:gd name="T7" fmla="*/ 212 h 213"/>
                  <a:gd name="T8" fmla="*/ 171 w 229"/>
                  <a:gd name="T9" fmla="*/ 212 h 213"/>
                  <a:gd name="T10" fmla="*/ 228 w 229"/>
                  <a:gd name="T11" fmla="*/ 37 h 213"/>
                  <a:gd name="T12" fmla="*/ 192 w 229"/>
                  <a:gd name="T13" fmla="*/ 0 h 213"/>
                </a:gdLst>
                <a:ahLst/>
                <a:cxnLst>
                  <a:cxn ang="0">
                    <a:pos x="T0" y="T1"/>
                  </a:cxn>
                  <a:cxn ang="0">
                    <a:pos x="T2" y="T3"/>
                  </a:cxn>
                  <a:cxn ang="0">
                    <a:pos x="T4" y="T5"/>
                  </a:cxn>
                  <a:cxn ang="0">
                    <a:pos x="T6" y="T7"/>
                  </a:cxn>
                  <a:cxn ang="0">
                    <a:pos x="T8" y="T9"/>
                  </a:cxn>
                  <a:cxn ang="0">
                    <a:pos x="T10" y="T11"/>
                  </a:cxn>
                  <a:cxn ang="0">
                    <a:pos x="T12" y="T13"/>
                  </a:cxn>
                </a:cxnLst>
                <a:rect l="0" t="0" r="r" b="b"/>
                <a:pathLst>
                  <a:path w="229" h="213">
                    <a:moveTo>
                      <a:pt x="192" y="0"/>
                    </a:moveTo>
                    <a:lnTo>
                      <a:pt x="29" y="0"/>
                    </a:lnTo>
                    <a:cubicBezTo>
                      <a:pt x="27" y="66"/>
                      <a:pt x="16" y="126"/>
                      <a:pt x="0" y="184"/>
                    </a:cubicBezTo>
                    <a:cubicBezTo>
                      <a:pt x="11" y="192"/>
                      <a:pt x="19" y="199"/>
                      <a:pt x="24" y="212"/>
                    </a:cubicBezTo>
                    <a:lnTo>
                      <a:pt x="171" y="212"/>
                    </a:lnTo>
                    <a:cubicBezTo>
                      <a:pt x="202" y="160"/>
                      <a:pt x="221" y="100"/>
                      <a:pt x="228" y="37"/>
                    </a:cubicBezTo>
                    <a:cubicBezTo>
                      <a:pt x="213" y="29"/>
                      <a:pt x="200" y="16"/>
                      <a:pt x="192"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8" name="Freeform 50">
                <a:extLst>
                  <a:ext uri="{FF2B5EF4-FFF2-40B4-BE49-F238E27FC236}">
                    <a16:creationId xmlns:a16="http://schemas.microsoft.com/office/drawing/2014/main" id="{46197C2C-24A9-484A-AF47-90AA18CD7E02}"/>
                  </a:ext>
                </a:extLst>
              </p:cNvPr>
              <p:cNvSpPr>
                <a:spLocks noChangeArrowheads="1"/>
              </p:cNvSpPr>
              <p:nvPr/>
            </p:nvSpPr>
            <p:spPr bwMode="auto">
              <a:xfrm>
                <a:off x="3662315" y="4104289"/>
                <a:ext cx="80962" cy="77788"/>
              </a:xfrm>
              <a:custGeom>
                <a:avLst/>
                <a:gdLst>
                  <a:gd name="T0" fmla="*/ 29 w 224"/>
                  <a:gd name="T1" fmla="*/ 0 h 216"/>
                  <a:gd name="T2" fmla="*/ 0 w 224"/>
                  <a:gd name="T3" fmla="*/ 48 h 216"/>
                  <a:gd name="T4" fmla="*/ 24 w 224"/>
                  <a:gd name="T5" fmla="*/ 215 h 216"/>
                  <a:gd name="T6" fmla="*/ 186 w 224"/>
                  <a:gd name="T7" fmla="*/ 215 h 216"/>
                  <a:gd name="T8" fmla="*/ 223 w 224"/>
                  <a:gd name="T9" fmla="*/ 179 h 216"/>
                  <a:gd name="T10" fmla="*/ 165 w 224"/>
                  <a:gd name="T11" fmla="*/ 3 h 216"/>
                  <a:gd name="T12" fmla="*/ 29 w 224"/>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224" h="216">
                    <a:moveTo>
                      <a:pt x="29" y="0"/>
                    </a:moveTo>
                    <a:cubicBezTo>
                      <a:pt x="26" y="19"/>
                      <a:pt x="16" y="34"/>
                      <a:pt x="0" y="48"/>
                    </a:cubicBezTo>
                    <a:cubicBezTo>
                      <a:pt x="13" y="100"/>
                      <a:pt x="24" y="155"/>
                      <a:pt x="24" y="215"/>
                    </a:cubicBezTo>
                    <a:lnTo>
                      <a:pt x="186" y="215"/>
                    </a:lnTo>
                    <a:cubicBezTo>
                      <a:pt x="194" y="200"/>
                      <a:pt x="207" y="186"/>
                      <a:pt x="223" y="179"/>
                    </a:cubicBezTo>
                    <a:cubicBezTo>
                      <a:pt x="215" y="116"/>
                      <a:pt x="194" y="55"/>
                      <a:pt x="165" y="3"/>
                    </a:cubicBezTo>
                    <a:lnTo>
                      <a:pt x="29" y="0"/>
                    </a:ln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29" name="Freeform 51">
                <a:extLst>
                  <a:ext uri="{FF2B5EF4-FFF2-40B4-BE49-F238E27FC236}">
                    <a16:creationId xmlns:a16="http://schemas.microsoft.com/office/drawing/2014/main" id="{15E43AE9-B823-4FA7-B888-7DAAC628EE72}"/>
                  </a:ext>
                </a:extLst>
              </p:cNvPr>
              <p:cNvSpPr>
                <a:spLocks noChangeArrowheads="1"/>
              </p:cNvSpPr>
              <p:nvPr/>
            </p:nvSpPr>
            <p:spPr bwMode="auto">
              <a:xfrm>
                <a:off x="3636915" y="4277327"/>
                <a:ext cx="19050" cy="19050"/>
              </a:xfrm>
              <a:custGeom>
                <a:avLst/>
                <a:gdLst>
                  <a:gd name="T0" fmla="*/ 53 w 54"/>
                  <a:gd name="T1" fmla="*/ 26 h 54"/>
                  <a:gd name="T2" fmla="*/ 49 w 54"/>
                  <a:gd name="T3" fmla="*/ 39 h 54"/>
                  <a:gd name="T4" fmla="*/ 39 w 54"/>
                  <a:gd name="T5" fmla="*/ 49 h 54"/>
                  <a:gd name="T6" fmla="*/ 26 w 54"/>
                  <a:gd name="T7" fmla="*/ 53 h 54"/>
                  <a:gd name="T8" fmla="*/ 13 w 54"/>
                  <a:gd name="T9" fmla="*/ 49 h 54"/>
                  <a:gd name="T10" fmla="*/ 4 w 54"/>
                  <a:gd name="T11" fmla="*/ 39 h 54"/>
                  <a:gd name="T12" fmla="*/ 0 w 54"/>
                  <a:gd name="T13" fmla="*/ 26 h 54"/>
                  <a:gd name="T14" fmla="*/ 4 w 54"/>
                  <a:gd name="T15" fmla="*/ 13 h 54"/>
                  <a:gd name="T16" fmla="*/ 13 w 54"/>
                  <a:gd name="T17" fmla="*/ 4 h 54"/>
                  <a:gd name="T18" fmla="*/ 26 w 54"/>
                  <a:gd name="T19" fmla="*/ 0 h 54"/>
                  <a:gd name="T20" fmla="*/ 39 w 54"/>
                  <a:gd name="T21" fmla="*/ 4 h 54"/>
                  <a:gd name="T22" fmla="*/ 49 w 54"/>
                  <a:gd name="T23" fmla="*/ 13 h 54"/>
                  <a:gd name="T24" fmla="*/ 53 w 54"/>
                  <a:gd name="T25" fmla="*/ 26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 h="54">
                    <a:moveTo>
                      <a:pt x="53" y="26"/>
                    </a:moveTo>
                    <a:cubicBezTo>
                      <a:pt x="53" y="31"/>
                      <a:pt x="51" y="34"/>
                      <a:pt x="49" y="39"/>
                    </a:cubicBezTo>
                    <a:cubicBezTo>
                      <a:pt x="46" y="43"/>
                      <a:pt x="43" y="47"/>
                      <a:pt x="39" y="49"/>
                    </a:cubicBezTo>
                    <a:cubicBezTo>
                      <a:pt x="34" y="51"/>
                      <a:pt x="30" y="53"/>
                      <a:pt x="26" y="53"/>
                    </a:cubicBezTo>
                    <a:cubicBezTo>
                      <a:pt x="21" y="53"/>
                      <a:pt x="17" y="51"/>
                      <a:pt x="13" y="49"/>
                    </a:cubicBezTo>
                    <a:cubicBezTo>
                      <a:pt x="9" y="47"/>
                      <a:pt x="6" y="43"/>
                      <a:pt x="4" y="39"/>
                    </a:cubicBezTo>
                    <a:cubicBezTo>
                      <a:pt x="1" y="34"/>
                      <a:pt x="0" y="31"/>
                      <a:pt x="0" y="26"/>
                    </a:cubicBezTo>
                    <a:cubicBezTo>
                      <a:pt x="0" y="21"/>
                      <a:pt x="1" y="17"/>
                      <a:pt x="4" y="13"/>
                    </a:cubicBezTo>
                    <a:cubicBezTo>
                      <a:pt x="6" y="9"/>
                      <a:pt x="9" y="6"/>
                      <a:pt x="13" y="4"/>
                    </a:cubicBezTo>
                    <a:cubicBezTo>
                      <a:pt x="17" y="1"/>
                      <a:pt x="22" y="0"/>
                      <a:pt x="26" y="0"/>
                    </a:cubicBezTo>
                    <a:cubicBezTo>
                      <a:pt x="31" y="0"/>
                      <a:pt x="34" y="1"/>
                      <a:pt x="39" y="4"/>
                    </a:cubicBezTo>
                    <a:cubicBezTo>
                      <a:pt x="43" y="6"/>
                      <a:pt x="46" y="9"/>
                      <a:pt x="49" y="13"/>
                    </a:cubicBezTo>
                    <a:cubicBezTo>
                      <a:pt x="51" y="17"/>
                      <a:pt x="53" y="21"/>
                      <a:pt x="53" y="26"/>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0" name="Freeform 52">
                <a:extLst>
                  <a:ext uri="{FF2B5EF4-FFF2-40B4-BE49-F238E27FC236}">
                    <a16:creationId xmlns:a16="http://schemas.microsoft.com/office/drawing/2014/main" id="{BE8CBF2F-3CA3-44EC-AE1C-9A81DC8DC40A}"/>
                  </a:ext>
                </a:extLst>
              </p:cNvPr>
              <p:cNvSpPr>
                <a:spLocks noChangeArrowheads="1"/>
              </p:cNvSpPr>
              <p:nvPr/>
            </p:nvSpPr>
            <p:spPr bwMode="auto">
              <a:xfrm>
                <a:off x="3744865" y="4182077"/>
                <a:ext cx="17462" cy="17462"/>
              </a:xfrm>
              <a:custGeom>
                <a:avLst/>
                <a:gdLst>
                  <a:gd name="T0" fmla="*/ 47 w 48"/>
                  <a:gd name="T1" fmla="*/ 24 h 49"/>
                  <a:gd name="T2" fmla="*/ 44 w 48"/>
                  <a:gd name="T3" fmla="*/ 36 h 49"/>
                  <a:gd name="T4" fmla="*/ 35 w 48"/>
                  <a:gd name="T5" fmla="*/ 44 h 49"/>
                  <a:gd name="T6" fmla="*/ 24 w 48"/>
                  <a:gd name="T7" fmla="*/ 48 h 49"/>
                  <a:gd name="T8" fmla="*/ 12 w 48"/>
                  <a:gd name="T9" fmla="*/ 44 h 49"/>
                  <a:gd name="T10" fmla="*/ 3 w 48"/>
                  <a:gd name="T11" fmla="*/ 36 h 49"/>
                  <a:gd name="T12" fmla="*/ 0 w 48"/>
                  <a:gd name="T13" fmla="*/ 24 h 49"/>
                  <a:gd name="T14" fmla="*/ 3 w 48"/>
                  <a:gd name="T15" fmla="*/ 12 h 49"/>
                  <a:gd name="T16" fmla="*/ 12 w 48"/>
                  <a:gd name="T17" fmla="*/ 3 h 49"/>
                  <a:gd name="T18" fmla="*/ 24 w 48"/>
                  <a:gd name="T19" fmla="*/ 0 h 49"/>
                  <a:gd name="T20" fmla="*/ 35 w 48"/>
                  <a:gd name="T21" fmla="*/ 3 h 49"/>
                  <a:gd name="T22" fmla="*/ 44 w 48"/>
                  <a:gd name="T23" fmla="*/ 12 h 49"/>
                  <a:gd name="T24" fmla="*/ 47 w 48"/>
                  <a:gd name="T25" fmla="*/ 24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49">
                    <a:moveTo>
                      <a:pt x="47" y="24"/>
                    </a:moveTo>
                    <a:cubicBezTo>
                      <a:pt x="47" y="28"/>
                      <a:pt x="46" y="32"/>
                      <a:pt x="44" y="36"/>
                    </a:cubicBezTo>
                    <a:cubicBezTo>
                      <a:pt x="42" y="39"/>
                      <a:pt x="38" y="41"/>
                      <a:pt x="35" y="44"/>
                    </a:cubicBezTo>
                    <a:cubicBezTo>
                      <a:pt x="31" y="46"/>
                      <a:pt x="28" y="48"/>
                      <a:pt x="24" y="48"/>
                    </a:cubicBezTo>
                    <a:cubicBezTo>
                      <a:pt x="19" y="48"/>
                      <a:pt x="16" y="46"/>
                      <a:pt x="12" y="44"/>
                    </a:cubicBezTo>
                    <a:cubicBezTo>
                      <a:pt x="8" y="41"/>
                      <a:pt x="5" y="39"/>
                      <a:pt x="3" y="36"/>
                    </a:cubicBezTo>
                    <a:cubicBezTo>
                      <a:pt x="1" y="32"/>
                      <a:pt x="0" y="28"/>
                      <a:pt x="0" y="24"/>
                    </a:cubicBezTo>
                    <a:cubicBezTo>
                      <a:pt x="0" y="20"/>
                      <a:pt x="1" y="16"/>
                      <a:pt x="3" y="12"/>
                    </a:cubicBezTo>
                    <a:cubicBezTo>
                      <a:pt x="5" y="8"/>
                      <a:pt x="8" y="5"/>
                      <a:pt x="12" y="3"/>
                    </a:cubicBezTo>
                    <a:cubicBezTo>
                      <a:pt x="16" y="0"/>
                      <a:pt x="19" y="0"/>
                      <a:pt x="24" y="0"/>
                    </a:cubicBezTo>
                    <a:cubicBezTo>
                      <a:pt x="28" y="0"/>
                      <a:pt x="31" y="0"/>
                      <a:pt x="35" y="3"/>
                    </a:cubicBezTo>
                    <a:cubicBezTo>
                      <a:pt x="38" y="5"/>
                      <a:pt x="42" y="8"/>
                      <a:pt x="44" y="12"/>
                    </a:cubicBezTo>
                    <a:cubicBezTo>
                      <a:pt x="46" y="16"/>
                      <a:pt x="47" y="20"/>
                      <a:pt x="47" y="24"/>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1" name="Freeform 53">
                <a:extLst>
                  <a:ext uri="{FF2B5EF4-FFF2-40B4-BE49-F238E27FC236}">
                    <a16:creationId xmlns:a16="http://schemas.microsoft.com/office/drawing/2014/main" id="{13571966-A6E0-4124-BF79-57B9D854FCAB}"/>
                  </a:ext>
                </a:extLst>
              </p:cNvPr>
              <p:cNvSpPr>
                <a:spLocks noChangeArrowheads="1"/>
              </p:cNvSpPr>
              <p:nvPr/>
            </p:nvSpPr>
            <p:spPr bwMode="auto">
              <a:xfrm>
                <a:off x="3611515" y="4296377"/>
                <a:ext cx="98425" cy="65087"/>
              </a:xfrm>
              <a:custGeom>
                <a:avLst/>
                <a:gdLst>
                  <a:gd name="T0" fmla="*/ 97 w 274"/>
                  <a:gd name="T1" fmla="*/ 47 h 179"/>
                  <a:gd name="T2" fmla="*/ 90 w 274"/>
                  <a:gd name="T3" fmla="*/ 44 h 179"/>
                  <a:gd name="T4" fmla="*/ 0 w 274"/>
                  <a:gd name="T5" fmla="*/ 178 h 179"/>
                  <a:gd name="T6" fmla="*/ 273 w 274"/>
                  <a:gd name="T7" fmla="*/ 0 h 179"/>
                  <a:gd name="T8" fmla="*/ 160 w 274"/>
                  <a:gd name="T9" fmla="*/ 0 h 179"/>
                  <a:gd name="T10" fmla="*/ 97 w 274"/>
                  <a:gd name="T11" fmla="*/ 47 h 179"/>
                </a:gdLst>
                <a:ahLst/>
                <a:cxnLst>
                  <a:cxn ang="0">
                    <a:pos x="T0" y="T1"/>
                  </a:cxn>
                  <a:cxn ang="0">
                    <a:pos x="T2" y="T3"/>
                  </a:cxn>
                  <a:cxn ang="0">
                    <a:pos x="T4" y="T5"/>
                  </a:cxn>
                  <a:cxn ang="0">
                    <a:pos x="T6" y="T7"/>
                  </a:cxn>
                  <a:cxn ang="0">
                    <a:pos x="T8" y="T9"/>
                  </a:cxn>
                  <a:cxn ang="0">
                    <a:pos x="T10" y="T11"/>
                  </a:cxn>
                </a:cxnLst>
                <a:rect l="0" t="0" r="r" b="b"/>
                <a:pathLst>
                  <a:path w="274" h="179">
                    <a:moveTo>
                      <a:pt x="97" y="47"/>
                    </a:moveTo>
                    <a:cubicBezTo>
                      <a:pt x="95" y="47"/>
                      <a:pt x="92" y="47"/>
                      <a:pt x="90" y="44"/>
                    </a:cubicBezTo>
                    <a:cubicBezTo>
                      <a:pt x="66" y="94"/>
                      <a:pt x="34" y="139"/>
                      <a:pt x="0" y="178"/>
                    </a:cubicBezTo>
                    <a:cubicBezTo>
                      <a:pt x="113" y="152"/>
                      <a:pt x="210" y="84"/>
                      <a:pt x="273" y="0"/>
                    </a:cubicBezTo>
                    <a:lnTo>
                      <a:pt x="160" y="0"/>
                    </a:lnTo>
                    <a:cubicBezTo>
                      <a:pt x="152" y="26"/>
                      <a:pt x="126" y="47"/>
                      <a:pt x="97" y="47"/>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2" name="Freeform 54">
                <a:extLst>
                  <a:ext uri="{FF2B5EF4-FFF2-40B4-BE49-F238E27FC236}">
                    <a16:creationId xmlns:a16="http://schemas.microsoft.com/office/drawing/2014/main" id="{D0A195B8-3B9C-4310-B4A2-D23685F2C529}"/>
                  </a:ext>
                </a:extLst>
              </p:cNvPr>
              <p:cNvSpPr>
                <a:spLocks noChangeArrowheads="1"/>
              </p:cNvSpPr>
              <p:nvPr/>
            </p:nvSpPr>
            <p:spPr bwMode="auto">
              <a:xfrm>
                <a:off x="3301952" y="3920139"/>
                <a:ext cx="542925" cy="541338"/>
              </a:xfrm>
              <a:custGeom>
                <a:avLst/>
                <a:gdLst>
                  <a:gd name="T0" fmla="*/ 752 w 1508"/>
                  <a:gd name="T1" fmla="*/ 0 h 1505"/>
                  <a:gd name="T2" fmla="*/ 0 w 1508"/>
                  <a:gd name="T3" fmla="*/ 752 h 1505"/>
                  <a:gd name="T4" fmla="*/ 752 w 1508"/>
                  <a:gd name="T5" fmla="*/ 1504 h 1505"/>
                  <a:gd name="T6" fmla="*/ 1505 w 1508"/>
                  <a:gd name="T7" fmla="*/ 752 h 1505"/>
                  <a:gd name="T8" fmla="*/ 752 w 1508"/>
                  <a:gd name="T9" fmla="*/ 0 h 1505"/>
                  <a:gd name="T10" fmla="*/ 1284 w 1508"/>
                  <a:gd name="T11" fmla="*/ 812 h 1505"/>
                  <a:gd name="T12" fmla="*/ 755 w 1508"/>
                  <a:gd name="T13" fmla="*/ 1287 h 1505"/>
                  <a:gd name="T14" fmla="*/ 220 w 1508"/>
                  <a:gd name="T15" fmla="*/ 752 h 1505"/>
                  <a:gd name="T16" fmla="*/ 275 w 1508"/>
                  <a:gd name="T17" fmla="*/ 516 h 1505"/>
                  <a:gd name="T18" fmla="*/ 262 w 1508"/>
                  <a:gd name="T19" fmla="*/ 479 h 1505"/>
                  <a:gd name="T20" fmla="*/ 325 w 1508"/>
                  <a:gd name="T21" fmla="*/ 416 h 1505"/>
                  <a:gd name="T22" fmla="*/ 338 w 1508"/>
                  <a:gd name="T23" fmla="*/ 419 h 1505"/>
                  <a:gd name="T24" fmla="*/ 755 w 1508"/>
                  <a:gd name="T25" fmla="*/ 217 h 1505"/>
                  <a:gd name="T26" fmla="*/ 1284 w 1508"/>
                  <a:gd name="T27" fmla="*/ 692 h 1505"/>
                  <a:gd name="T28" fmla="*/ 1324 w 1508"/>
                  <a:gd name="T29" fmla="*/ 752 h 1505"/>
                  <a:gd name="T30" fmla="*/ 1284 w 1508"/>
                  <a:gd name="T31" fmla="*/ 812 h 1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8" h="1505">
                    <a:moveTo>
                      <a:pt x="752" y="0"/>
                    </a:moveTo>
                    <a:cubicBezTo>
                      <a:pt x="335" y="0"/>
                      <a:pt x="0" y="338"/>
                      <a:pt x="0" y="752"/>
                    </a:cubicBezTo>
                    <a:cubicBezTo>
                      <a:pt x="0" y="1169"/>
                      <a:pt x="338" y="1504"/>
                      <a:pt x="752" y="1504"/>
                    </a:cubicBezTo>
                    <a:cubicBezTo>
                      <a:pt x="1169" y="1504"/>
                      <a:pt x="1505" y="1166"/>
                      <a:pt x="1505" y="752"/>
                    </a:cubicBezTo>
                    <a:cubicBezTo>
                      <a:pt x="1507" y="335"/>
                      <a:pt x="1169" y="0"/>
                      <a:pt x="752" y="0"/>
                    </a:cubicBezTo>
                    <a:close/>
                    <a:moveTo>
                      <a:pt x="1284" y="812"/>
                    </a:moveTo>
                    <a:cubicBezTo>
                      <a:pt x="1256" y="1080"/>
                      <a:pt x="1030" y="1287"/>
                      <a:pt x="755" y="1287"/>
                    </a:cubicBezTo>
                    <a:cubicBezTo>
                      <a:pt x="459" y="1287"/>
                      <a:pt x="220" y="1048"/>
                      <a:pt x="220" y="752"/>
                    </a:cubicBezTo>
                    <a:cubicBezTo>
                      <a:pt x="220" y="668"/>
                      <a:pt x="241" y="587"/>
                      <a:pt x="275" y="516"/>
                    </a:cubicBezTo>
                    <a:cubicBezTo>
                      <a:pt x="267" y="505"/>
                      <a:pt x="262" y="492"/>
                      <a:pt x="262" y="479"/>
                    </a:cubicBezTo>
                    <a:cubicBezTo>
                      <a:pt x="262" y="445"/>
                      <a:pt x="291" y="416"/>
                      <a:pt x="325" y="416"/>
                    </a:cubicBezTo>
                    <a:cubicBezTo>
                      <a:pt x="330" y="416"/>
                      <a:pt x="333" y="419"/>
                      <a:pt x="338" y="419"/>
                    </a:cubicBezTo>
                    <a:cubicBezTo>
                      <a:pt x="435" y="298"/>
                      <a:pt x="585" y="217"/>
                      <a:pt x="755" y="217"/>
                    </a:cubicBezTo>
                    <a:cubicBezTo>
                      <a:pt x="1030" y="217"/>
                      <a:pt x="1256" y="424"/>
                      <a:pt x="1284" y="692"/>
                    </a:cubicBezTo>
                    <a:cubicBezTo>
                      <a:pt x="1308" y="702"/>
                      <a:pt x="1324" y="726"/>
                      <a:pt x="1324" y="752"/>
                    </a:cubicBezTo>
                    <a:cubicBezTo>
                      <a:pt x="1321" y="778"/>
                      <a:pt x="1305" y="802"/>
                      <a:pt x="1284" y="812"/>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3" name="Freeform 55">
                <a:extLst>
                  <a:ext uri="{FF2B5EF4-FFF2-40B4-BE49-F238E27FC236}">
                    <a16:creationId xmlns:a16="http://schemas.microsoft.com/office/drawing/2014/main" id="{676070D0-1418-4C2B-A0C7-F967CEB3DECC}"/>
                  </a:ext>
                </a:extLst>
              </p:cNvPr>
              <p:cNvSpPr>
                <a:spLocks noChangeArrowheads="1"/>
              </p:cNvSpPr>
              <p:nvPr/>
            </p:nvSpPr>
            <p:spPr bwMode="auto">
              <a:xfrm>
                <a:off x="3581352" y="4016977"/>
                <a:ext cx="46038" cy="69850"/>
              </a:xfrm>
              <a:custGeom>
                <a:avLst/>
                <a:gdLst>
                  <a:gd name="T0" fmla="*/ 129 w 130"/>
                  <a:gd name="T1" fmla="*/ 173 h 192"/>
                  <a:gd name="T2" fmla="*/ 0 w 130"/>
                  <a:gd name="T3" fmla="*/ 0 h 192"/>
                  <a:gd name="T4" fmla="*/ 0 w 130"/>
                  <a:gd name="T5" fmla="*/ 191 h 192"/>
                  <a:gd name="T6" fmla="*/ 116 w 130"/>
                  <a:gd name="T7" fmla="*/ 191 h 192"/>
                  <a:gd name="T8" fmla="*/ 129 w 130"/>
                  <a:gd name="T9" fmla="*/ 173 h 192"/>
                </a:gdLst>
                <a:ahLst/>
                <a:cxnLst>
                  <a:cxn ang="0">
                    <a:pos x="T0" y="T1"/>
                  </a:cxn>
                  <a:cxn ang="0">
                    <a:pos x="T2" y="T3"/>
                  </a:cxn>
                  <a:cxn ang="0">
                    <a:pos x="T4" y="T5"/>
                  </a:cxn>
                  <a:cxn ang="0">
                    <a:pos x="T6" y="T7"/>
                  </a:cxn>
                  <a:cxn ang="0">
                    <a:pos x="T8" y="T9"/>
                  </a:cxn>
                </a:cxnLst>
                <a:rect l="0" t="0" r="r" b="b"/>
                <a:pathLst>
                  <a:path w="130" h="192">
                    <a:moveTo>
                      <a:pt x="129" y="173"/>
                    </a:moveTo>
                    <a:cubicBezTo>
                      <a:pt x="95" y="104"/>
                      <a:pt x="50" y="47"/>
                      <a:pt x="0" y="0"/>
                    </a:cubicBezTo>
                    <a:lnTo>
                      <a:pt x="0" y="191"/>
                    </a:lnTo>
                    <a:lnTo>
                      <a:pt x="116" y="191"/>
                    </a:lnTo>
                    <a:cubicBezTo>
                      <a:pt x="118" y="183"/>
                      <a:pt x="124" y="178"/>
                      <a:pt x="129" y="17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4" name="Freeform 56">
                <a:extLst>
                  <a:ext uri="{FF2B5EF4-FFF2-40B4-BE49-F238E27FC236}">
                    <a16:creationId xmlns:a16="http://schemas.microsoft.com/office/drawing/2014/main" id="{F44C4EC3-01B0-41A2-A699-CF5A67D2BAC7}"/>
                  </a:ext>
                </a:extLst>
              </p:cNvPr>
              <p:cNvSpPr>
                <a:spLocks noChangeArrowheads="1"/>
              </p:cNvSpPr>
              <p:nvPr/>
            </p:nvSpPr>
            <p:spPr bwMode="auto">
              <a:xfrm>
                <a:off x="3581352" y="4296377"/>
                <a:ext cx="46038" cy="69850"/>
              </a:xfrm>
              <a:custGeom>
                <a:avLst/>
                <a:gdLst>
                  <a:gd name="T0" fmla="*/ 116 w 130"/>
                  <a:gd name="T1" fmla="*/ 0 h 192"/>
                  <a:gd name="T2" fmla="*/ 0 w 130"/>
                  <a:gd name="T3" fmla="*/ 0 h 192"/>
                  <a:gd name="T4" fmla="*/ 0 w 130"/>
                  <a:gd name="T5" fmla="*/ 191 h 192"/>
                  <a:gd name="T6" fmla="*/ 129 w 130"/>
                  <a:gd name="T7" fmla="*/ 21 h 192"/>
                  <a:gd name="T8" fmla="*/ 116 w 130"/>
                  <a:gd name="T9" fmla="*/ 0 h 192"/>
                </a:gdLst>
                <a:ahLst/>
                <a:cxnLst>
                  <a:cxn ang="0">
                    <a:pos x="T0" y="T1"/>
                  </a:cxn>
                  <a:cxn ang="0">
                    <a:pos x="T2" y="T3"/>
                  </a:cxn>
                  <a:cxn ang="0">
                    <a:pos x="T4" y="T5"/>
                  </a:cxn>
                  <a:cxn ang="0">
                    <a:pos x="T6" y="T7"/>
                  </a:cxn>
                  <a:cxn ang="0">
                    <a:pos x="T8" y="T9"/>
                  </a:cxn>
                </a:cxnLst>
                <a:rect l="0" t="0" r="r" b="b"/>
                <a:pathLst>
                  <a:path w="130" h="192">
                    <a:moveTo>
                      <a:pt x="116" y="0"/>
                    </a:moveTo>
                    <a:lnTo>
                      <a:pt x="0" y="0"/>
                    </a:lnTo>
                    <a:lnTo>
                      <a:pt x="0" y="191"/>
                    </a:lnTo>
                    <a:cubicBezTo>
                      <a:pt x="50" y="147"/>
                      <a:pt x="95" y="86"/>
                      <a:pt x="129" y="21"/>
                    </a:cubicBezTo>
                    <a:cubicBezTo>
                      <a:pt x="124" y="16"/>
                      <a:pt x="118" y="8"/>
                      <a:pt x="116" y="0"/>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5" name="Freeform 57">
                <a:extLst>
                  <a:ext uri="{FF2B5EF4-FFF2-40B4-BE49-F238E27FC236}">
                    <a16:creationId xmlns:a16="http://schemas.microsoft.com/office/drawing/2014/main" id="{7316859F-1036-472A-A8ED-FDEF6DC05A7B}"/>
                  </a:ext>
                </a:extLst>
              </p:cNvPr>
              <p:cNvSpPr>
                <a:spLocks noChangeArrowheads="1"/>
              </p:cNvSpPr>
              <p:nvPr/>
            </p:nvSpPr>
            <p:spPr bwMode="auto">
              <a:xfrm>
                <a:off x="3581352" y="4104289"/>
                <a:ext cx="73025" cy="76200"/>
              </a:xfrm>
              <a:custGeom>
                <a:avLst/>
                <a:gdLst>
                  <a:gd name="T0" fmla="*/ 176 w 201"/>
                  <a:gd name="T1" fmla="*/ 63 h 213"/>
                  <a:gd name="T2" fmla="*/ 105 w 201"/>
                  <a:gd name="T3" fmla="*/ 0 h 213"/>
                  <a:gd name="T4" fmla="*/ 0 w 201"/>
                  <a:gd name="T5" fmla="*/ 0 h 213"/>
                  <a:gd name="T6" fmla="*/ 0 w 201"/>
                  <a:gd name="T7" fmla="*/ 212 h 213"/>
                  <a:gd name="T8" fmla="*/ 200 w 201"/>
                  <a:gd name="T9" fmla="*/ 212 h 213"/>
                  <a:gd name="T10" fmla="*/ 176 w 201"/>
                  <a:gd name="T11" fmla="*/ 63 h 213"/>
                </a:gdLst>
                <a:ahLst/>
                <a:cxnLst>
                  <a:cxn ang="0">
                    <a:pos x="T0" y="T1"/>
                  </a:cxn>
                  <a:cxn ang="0">
                    <a:pos x="T2" y="T3"/>
                  </a:cxn>
                  <a:cxn ang="0">
                    <a:pos x="T4" y="T5"/>
                  </a:cxn>
                  <a:cxn ang="0">
                    <a:pos x="T6" y="T7"/>
                  </a:cxn>
                  <a:cxn ang="0">
                    <a:pos x="T8" y="T9"/>
                  </a:cxn>
                  <a:cxn ang="0">
                    <a:pos x="T10" y="T11"/>
                  </a:cxn>
                </a:cxnLst>
                <a:rect l="0" t="0" r="r" b="b"/>
                <a:pathLst>
                  <a:path w="201" h="213">
                    <a:moveTo>
                      <a:pt x="176" y="63"/>
                    </a:moveTo>
                    <a:cubicBezTo>
                      <a:pt x="139" y="60"/>
                      <a:pt x="111" y="34"/>
                      <a:pt x="105" y="0"/>
                    </a:cubicBezTo>
                    <a:lnTo>
                      <a:pt x="0" y="0"/>
                    </a:lnTo>
                    <a:lnTo>
                      <a:pt x="0" y="212"/>
                    </a:lnTo>
                    <a:lnTo>
                      <a:pt x="200" y="212"/>
                    </a:lnTo>
                    <a:cubicBezTo>
                      <a:pt x="197" y="162"/>
                      <a:pt x="189" y="112"/>
                      <a:pt x="176" y="63"/>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sp>
            <p:nvSpPr>
              <p:cNvPr id="36" name="Freeform 58">
                <a:extLst>
                  <a:ext uri="{FF2B5EF4-FFF2-40B4-BE49-F238E27FC236}">
                    <a16:creationId xmlns:a16="http://schemas.microsoft.com/office/drawing/2014/main" id="{A8C70311-1BFB-46C8-9C6A-176010831BBA}"/>
                  </a:ext>
                </a:extLst>
              </p:cNvPr>
              <p:cNvSpPr>
                <a:spLocks noChangeArrowheads="1"/>
              </p:cNvSpPr>
              <p:nvPr/>
            </p:nvSpPr>
            <p:spPr bwMode="auto">
              <a:xfrm>
                <a:off x="3581352" y="4199539"/>
                <a:ext cx="73025" cy="76200"/>
              </a:xfrm>
              <a:custGeom>
                <a:avLst/>
                <a:gdLst>
                  <a:gd name="T0" fmla="*/ 171 w 201"/>
                  <a:gd name="T1" fmla="*/ 171 h 213"/>
                  <a:gd name="T2" fmla="*/ 200 w 201"/>
                  <a:gd name="T3" fmla="*/ 0 h 213"/>
                  <a:gd name="T4" fmla="*/ 0 w 201"/>
                  <a:gd name="T5" fmla="*/ 0 h 213"/>
                  <a:gd name="T6" fmla="*/ 0 w 201"/>
                  <a:gd name="T7" fmla="*/ 212 h 213"/>
                  <a:gd name="T8" fmla="*/ 116 w 201"/>
                  <a:gd name="T9" fmla="*/ 212 h 213"/>
                  <a:gd name="T10" fmla="*/ 171 w 201"/>
                  <a:gd name="T11" fmla="*/ 171 h 213"/>
                </a:gdLst>
                <a:ahLst/>
                <a:cxnLst>
                  <a:cxn ang="0">
                    <a:pos x="T0" y="T1"/>
                  </a:cxn>
                  <a:cxn ang="0">
                    <a:pos x="T2" y="T3"/>
                  </a:cxn>
                  <a:cxn ang="0">
                    <a:pos x="T4" y="T5"/>
                  </a:cxn>
                  <a:cxn ang="0">
                    <a:pos x="T6" y="T7"/>
                  </a:cxn>
                  <a:cxn ang="0">
                    <a:pos x="T8" y="T9"/>
                  </a:cxn>
                  <a:cxn ang="0">
                    <a:pos x="T10" y="T11"/>
                  </a:cxn>
                </a:cxnLst>
                <a:rect l="0" t="0" r="r" b="b"/>
                <a:pathLst>
                  <a:path w="201" h="213">
                    <a:moveTo>
                      <a:pt x="171" y="171"/>
                    </a:moveTo>
                    <a:cubicBezTo>
                      <a:pt x="187" y="115"/>
                      <a:pt x="197" y="58"/>
                      <a:pt x="200" y="0"/>
                    </a:cubicBezTo>
                    <a:lnTo>
                      <a:pt x="0" y="0"/>
                    </a:lnTo>
                    <a:lnTo>
                      <a:pt x="0" y="212"/>
                    </a:lnTo>
                    <a:lnTo>
                      <a:pt x="116" y="212"/>
                    </a:lnTo>
                    <a:cubicBezTo>
                      <a:pt x="126" y="192"/>
                      <a:pt x="147" y="173"/>
                      <a:pt x="171" y="171"/>
                    </a:cubicBezTo>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en-US">
                  <a:solidFill>
                    <a:srgbClr val="58595B"/>
                  </a:solidFill>
                  <a:latin typeface="Calibri"/>
                </a:endParaRPr>
              </a:p>
            </p:txBody>
          </p:sp>
        </p:grpSp>
      </p:grpSp>
      <p:sp>
        <p:nvSpPr>
          <p:cNvPr id="37" name="TextBox 36">
            <a:extLst>
              <a:ext uri="{FF2B5EF4-FFF2-40B4-BE49-F238E27FC236}">
                <a16:creationId xmlns:a16="http://schemas.microsoft.com/office/drawing/2014/main" id="{42233A49-6FE7-435A-BD39-DA15B1B1EA3F}"/>
              </a:ext>
            </a:extLst>
          </p:cNvPr>
          <p:cNvSpPr txBox="1"/>
          <p:nvPr/>
        </p:nvSpPr>
        <p:spPr>
          <a:xfrm>
            <a:off x="5596532" y="2678073"/>
            <a:ext cx="1975104" cy="1001717"/>
          </a:xfrm>
          <a:prstGeom prst="rect">
            <a:avLst/>
          </a:prstGeom>
          <a:solidFill>
            <a:schemeClr val="bg1"/>
          </a:solidFill>
          <a:ln w="9525">
            <a:solidFill>
              <a:schemeClr val="tx1"/>
            </a:solidFill>
          </a:ln>
        </p:spPr>
        <p:txBody>
          <a:bodyPr wrap="none" lIns="102870" tIns="68580" rtlCol="0">
            <a:noAutofit/>
          </a:bodyPr>
          <a:lstStyle/>
          <a:p>
            <a:pPr>
              <a:defRPr/>
            </a:pPr>
            <a:r>
              <a:rPr lang="en-US" b="1" kern="0" dirty="0">
                <a:solidFill>
                  <a:srgbClr val="58595B"/>
                </a:solidFill>
                <a:latin typeface="Calibri"/>
              </a:rPr>
              <a:t>SECURITY</a:t>
            </a:r>
          </a:p>
          <a:p>
            <a:pPr>
              <a:defRPr/>
            </a:pPr>
            <a:r>
              <a:rPr lang="en-US" sz="1050" b="1" kern="0" dirty="0">
                <a:solidFill>
                  <a:srgbClr val="58595B"/>
                </a:solidFill>
                <a:latin typeface="Calibri"/>
              </a:rPr>
              <a:t>IAM, Audit, KMS, CASB</a:t>
            </a:r>
          </a:p>
        </p:txBody>
      </p:sp>
      <p:sp>
        <p:nvSpPr>
          <p:cNvPr id="38" name="Rectangle 37">
            <a:extLst>
              <a:ext uri="{FF2B5EF4-FFF2-40B4-BE49-F238E27FC236}">
                <a16:creationId xmlns:a16="http://schemas.microsoft.com/office/drawing/2014/main" id="{62564FB2-A97C-4919-9AB7-88E2757B12D8}"/>
              </a:ext>
            </a:extLst>
          </p:cNvPr>
          <p:cNvSpPr/>
          <p:nvPr/>
        </p:nvSpPr>
        <p:spPr>
          <a:xfrm>
            <a:off x="6184071" y="3143759"/>
            <a:ext cx="1385795" cy="590931"/>
          </a:xfrm>
          <a:prstGeom prst="rect">
            <a:avLst/>
          </a:prstGeom>
        </p:spPr>
        <p:txBody>
          <a:bodyPr wrap="square">
            <a:spAutoFit/>
          </a:bodyPr>
          <a:lstStyle/>
          <a:p>
            <a:pPr marL="0" lvl="1">
              <a:lnSpc>
                <a:spcPct val="90000"/>
              </a:lnSpc>
            </a:pPr>
            <a:r>
              <a:rPr lang="en-US" sz="900" kern="0" dirty="0">
                <a:solidFill>
                  <a:srgbClr val="000000">
                    <a:lumMod val="75000"/>
                  </a:srgbClr>
                </a:solidFill>
                <a:latin typeface="Calibri"/>
              </a:rPr>
              <a:t>Integrated security services to protect data and to control and monitor access</a:t>
            </a:r>
          </a:p>
        </p:txBody>
      </p:sp>
      <p:pic>
        <p:nvPicPr>
          <p:cNvPr id="39" name="Picture 38">
            <a:extLst>
              <a:ext uri="{FF2B5EF4-FFF2-40B4-BE49-F238E27FC236}">
                <a16:creationId xmlns:a16="http://schemas.microsoft.com/office/drawing/2014/main" id="{23791841-352D-4907-84E5-19E9754B23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7320" y="3112825"/>
            <a:ext cx="561839" cy="561839"/>
          </a:xfrm>
          <a:prstGeom prst="rect">
            <a:avLst/>
          </a:prstGeom>
        </p:spPr>
      </p:pic>
    </p:spTree>
    <p:extLst>
      <p:ext uri="{BB962C8B-B14F-4D97-AF65-F5344CB8AC3E}">
        <p14:creationId xmlns:p14="http://schemas.microsoft.com/office/powerpoint/2010/main" val="8014972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72F6D-DBF3-487C-8FF4-A73E5CC40BA4}"/>
              </a:ext>
            </a:extLst>
          </p:cNvPr>
          <p:cNvSpPr>
            <a:spLocks noGrp="1"/>
          </p:cNvSpPr>
          <p:nvPr>
            <p:ph type="title"/>
          </p:nvPr>
        </p:nvSpPr>
        <p:spPr/>
        <p:txBody>
          <a:bodyPr/>
          <a:lstStyle/>
          <a:p>
            <a:r>
              <a:rPr lang="en-US" b="0" i="1" dirty="0"/>
              <a:t>The Oracle Cloud Infrastructure Edge Network</a:t>
            </a:r>
            <a:br>
              <a:rPr lang="en-US" b="0" i="1" dirty="0"/>
            </a:br>
            <a:r>
              <a:rPr lang="en-US" dirty="0"/>
              <a:t>Edge </a:t>
            </a:r>
            <a:r>
              <a:rPr lang="nl-NL" dirty="0"/>
              <a:t>Points of </a:t>
            </a:r>
            <a:r>
              <a:rPr lang="nl-NL" dirty="0" err="1"/>
              <a:t>Presence</a:t>
            </a:r>
            <a:r>
              <a:rPr lang="nl-NL" dirty="0"/>
              <a:t> – Gateways </a:t>
            </a:r>
            <a:r>
              <a:rPr lang="nl-NL" dirty="0" err="1"/>
              <a:t>into</a:t>
            </a:r>
            <a:r>
              <a:rPr lang="nl-NL" dirty="0"/>
              <a:t> OCI</a:t>
            </a:r>
            <a:endParaRPr lang="en-NL" dirty="0"/>
          </a:p>
        </p:txBody>
      </p:sp>
      <p:sp>
        <p:nvSpPr>
          <p:cNvPr id="3" name="Content Placeholder 2">
            <a:extLst>
              <a:ext uri="{FF2B5EF4-FFF2-40B4-BE49-F238E27FC236}">
                <a16:creationId xmlns:a16="http://schemas.microsoft.com/office/drawing/2014/main" id="{1439E0E2-B22E-4ABB-B900-B6AF20F74E0C}"/>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1F2ED9BB-84D1-4C42-8924-9597F8E4F555}"/>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E175B134-2746-4E04-B1C1-2130298E3BCD}"/>
              </a:ext>
            </a:extLst>
          </p:cNvPr>
          <p:cNvSpPr>
            <a:spLocks noGrp="1"/>
          </p:cNvSpPr>
          <p:nvPr>
            <p:ph type="sldNum" sz="quarter" idx="12"/>
          </p:nvPr>
        </p:nvSpPr>
        <p:spPr/>
        <p:txBody>
          <a:bodyPr/>
          <a:lstStyle/>
          <a:p>
            <a:fld id="{14F1411D-0280-154F-AEAC-4C20B7AA46B2}" type="slidenum">
              <a:rPr lang="nl-NL" smtClean="0"/>
              <a:t>43</a:t>
            </a:fld>
            <a:endParaRPr lang="nl-NL"/>
          </a:p>
        </p:txBody>
      </p:sp>
      <p:pic>
        <p:nvPicPr>
          <p:cNvPr id="3076" name="Picture 4" descr="https://cdn.app.compendium.com/uploads/user/e7c690e8-6ff9-102a-ac6d-e4aebca50425/ea2de606-5fc2-4243-8e2d-bdd1fdf0fbe9/Image/e77ac76065e037a0184e921e15337b5d/edgenetwork.png">
            <a:extLst>
              <a:ext uri="{FF2B5EF4-FFF2-40B4-BE49-F238E27FC236}">
                <a16:creationId xmlns:a16="http://schemas.microsoft.com/office/drawing/2014/main" id="{1050E1E1-72C6-4B01-B318-7ED953E78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7" y="1033431"/>
            <a:ext cx="7988616" cy="38220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8162869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2E95B-6518-4736-BC00-2472D22A163C}"/>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F7713FFF-4F24-48A6-A90A-CE25DDF5217C}"/>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87E2931-7285-4F94-99C4-BCD4797796F1}"/>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DE1B01F1-3F1E-4A48-B96A-420117F0D780}"/>
              </a:ext>
            </a:extLst>
          </p:cNvPr>
          <p:cNvSpPr>
            <a:spLocks noGrp="1"/>
          </p:cNvSpPr>
          <p:nvPr>
            <p:ph type="sldNum" sz="quarter" idx="12"/>
          </p:nvPr>
        </p:nvSpPr>
        <p:spPr/>
        <p:txBody>
          <a:bodyPr/>
          <a:lstStyle/>
          <a:p>
            <a:fld id="{14F1411D-0280-154F-AEAC-4C20B7AA46B2}" type="slidenum">
              <a:rPr lang="nl-NL" smtClean="0"/>
              <a:t>44</a:t>
            </a:fld>
            <a:endParaRPr lang="nl-NL"/>
          </a:p>
        </p:txBody>
      </p:sp>
      <p:pic>
        <p:nvPicPr>
          <p:cNvPr id="2050" name="Picture 2" descr="http://ascii.jp/elem/000/001/730/1730257/180823_OCIedge_14_1199x675.jpg">
            <a:extLst>
              <a:ext uri="{FF2B5EF4-FFF2-40B4-BE49-F238E27FC236}">
                <a16:creationId xmlns:a16="http://schemas.microsoft.com/office/drawing/2014/main" id="{0C5D9C9C-21F1-4D03-9E25-C4440685DF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3" y="0"/>
            <a:ext cx="9136062"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54074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8E4A9-5C81-4126-AE3D-E008EDB2B0DE}"/>
              </a:ext>
            </a:extLst>
          </p:cNvPr>
          <p:cNvSpPr>
            <a:spLocks noGrp="1"/>
          </p:cNvSpPr>
          <p:nvPr>
            <p:ph type="title"/>
          </p:nvPr>
        </p:nvSpPr>
        <p:spPr/>
        <p:txBody>
          <a:bodyPr/>
          <a:lstStyle/>
          <a:p>
            <a:r>
              <a:rPr lang="nl-NL" dirty="0" err="1"/>
              <a:t>Intercept</a:t>
            </a:r>
            <a:r>
              <a:rPr lang="nl-NL" dirty="0"/>
              <a:t> </a:t>
            </a:r>
            <a:r>
              <a:rPr lang="nl-NL" dirty="0" err="1"/>
              <a:t>malicious</a:t>
            </a:r>
            <a:r>
              <a:rPr lang="nl-NL" dirty="0"/>
              <a:t> traffic at </a:t>
            </a:r>
            <a:r>
              <a:rPr lang="nl-NL" dirty="0" err="1"/>
              <a:t>Edge</a:t>
            </a:r>
            <a:r>
              <a:rPr lang="nl-NL" dirty="0"/>
              <a:t> Point of </a:t>
            </a:r>
            <a:r>
              <a:rPr lang="nl-NL" dirty="0" err="1"/>
              <a:t>Presence</a:t>
            </a:r>
            <a:r>
              <a:rPr lang="nl-NL" dirty="0"/>
              <a:t> </a:t>
            </a:r>
            <a:endParaRPr lang="en-NL" dirty="0"/>
          </a:p>
        </p:txBody>
      </p:sp>
      <p:sp>
        <p:nvSpPr>
          <p:cNvPr id="3" name="Content Placeholder 2">
            <a:extLst>
              <a:ext uri="{FF2B5EF4-FFF2-40B4-BE49-F238E27FC236}">
                <a16:creationId xmlns:a16="http://schemas.microsoft.com/office/drawing/2014/main" id="{1C02C69B-716E-4C88-8C4D-D81A215D8B92}"/>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2AF1160-A6E9-4BC3-B1BE-50BDC9755DD1}"/>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1DF268B7-CD3A-4B1F-A0B7-B28FFA80C05B}"/>
              </a:ext>
            </a:extLst>
          </p:cNvPr>
          <p:cNvSpPr>
            <a:spLocks noGrp="1"/>
          </p:cNvSpPr>
          <p:nvPr>
            <p:ph type="sldNum" sz="quarter" idx="12"/>
          </p:nvPr>
        </p:nvSpPr>
        <p:spPr/>
        <p:txBody>
          <a:bodyPr/>
          <a:lstStyle/>
          <a:p>
            <a:fld id="{14F1411D-0280-154F-AEAC-4C20B7AA46B2}" type="slidenum">
              <a:rPr lang="nl-NL" smtClean="0"/>
              <a:t>45</a:t>
            </a:fld>
            <a:endParaRPr lang="nl-NL"/>
          </a:p>
        </p:txBody>
      </p:sp>
      <p:pic>
        <p:nvPicPr>
          <p:cNvPr id="6" name="Snagit_SNG841">
            <a:extLst>
              <a:ext uri="{FF2B5EF4-FFF2-40B4-BE49-F238E27FC236}">
                <a16:creationId xmlns:a16="http://schemas.microsoft.com/office/drawing/2014/main" id="{9F4A2E14-6731-4A5F-9349-84B4FA529C85}"/>
              </a:ext>
            </a:extLst>
          </p:cNvPr>
          <p:cNvPicPr>
            <a:picLocks noChangeAspect="1"/>
          </p:cNvPicPr>
          <p:nvPr/>
        </p:nvPicPr>
        <p:blipFill>
          <a:blip r:embed="rId2"/>
          <a:stretch>
            <a:fillRect/>
          </a:stretch>
        </p:blipFill>
        <p:spPr>
          <a:xfrm>
            <a:off x="720725" y="815946"/>
            <a:ext cx="7229014" cy="4020107"/>
          </a:xfrm>
          <a:prstGeom prst="rect">
            <a:avLst/>
          </a:prstGeom>
        </p:spPr>
      </p:pic>
    </p:spTree>
    <p:extLst>
      <p:ext uri="{BB962C8B-B14F-4D97-AF65-F5344CB8AC3E}">
        <p14:creationId xmlns:p14="http://schemas.microsoft.com/office/powerpoint/2010/main" val="41755948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3E3268-067F-4B4D-A866-CB1CEC76C593}"/>
              </a:ext>
            </a:extLst>
          </p:cNvPr>
          <p:cNvSpPr>
            <a:spLocks noGrp="1"/>
          </p:cNvSpPr>
          <p:nvPr>
            <p:ph type="title"/>
          </p:nvPr>
        </p:nvSpPr>
        <p:spPr/>
        <p:txBody>
          <a:bodyPr/>
          <a:lstStyle/>
          <a:p>
            <a:r>
              <a:rPr lang="nl-NL" dirty="0" err="1"/>
              <a:t>Edge</a:t>
            </a:r>
            <a:r>
              <a:rPr lang="nl-NL" dirty="0"/>
              <a:t> </a:t>
            </a:r>
            <a:r>
              <a:rPr lang="nl-NL" dirty="0" err="1"/>
              <a:t>network</a:t>
            </a:r>
            <a:endParaRPr lang="en-NL" dirty="0"/>
          </a:p>
        </p:txBody>
      </p:sp>
      <p:sp>
        <p:nvSpPr>
          <p:cNvPr id="3" name="Content Placeholder 2">
            <a:extLst>
              <a:ext uri="{FF2B5EF4-FFF2-40B4-BE49-F238E27FC236}">
                <a16:creationId xmlns:a16="http://schemas.microsoft.com/office/drawing/2014/main" id="{8B257725-B512-4736-A813-C46F824F5E0C}"/>
              </a:ext>
            </a:extLst>
          </p:cNvPr>
          <p:cNvSpPr>
            <a:spLocks noGrp="1"/>
          </p:cNvSpPr>
          <p:nvPr>
            <p:ph idx="1"/>
          </p:nvPr>
        </p:nvSpPr>
        <p:spPr>
          <a:xfrm>
            <a:off x="720003" y="936000"/>
            <a:ext cx="6982059" cy="3780000"/>
          </a:xfrm>
        </p:spPr>
        <p:txBody>
          <a:bodyPr/>
          <a:lstStyle/>
          <a:p>
            <a:r>
              <a:rPr lang="nl-NL" dirty="0"/>
              <a:t>32 </a:t>
            </a:r>
            <a:r>
              <a:rPr lang="nl-NL" dirty="0" err="1"/>
              <a:t>edge</a:t>
            </a:r>
            <a:r>
              <a:rPr lang="nl-NL" dirty="0"/>
              <a:t> </a:t>
            </a:r>
            <a:r>
              <a:rPr lang="nl-NL" dirty="0" err="1"/>
              <a:t>locations</a:t>
            </a:r>
            <a:r>
              <a:rPr lang="nl-NL" dirty="0"/>
              <a:t> </a:t>
            </a:r>
            <a:r>
              <a:rPr lang="nl-NL" dirty="0" err="1"/>
              <a:t>across</a:t>
            </a:r>
            <a:r>
              <a:rPr lang="nl-NL" dirty="0"/>
              <a:t> </a:t>
            </a:r>
            <a:r>
              <a:rPr lang="nl-NL" dirty="0" err="1"/>
              <a:t>the</a:t>
            </a:r>
            <a:r>
              <a:rPr lang="nl-NL" dirty="0"/>
              <a:t> </a:t>
            </a:r>
            <a:r>
              <a:rPr lang="nl-NL" dirty="0" err="1"/>
              <a:t>world</a:t>
            </a:r>
            <a:endParaRPr lang="nl-NL" dirty="0"/>
          </a:p>
          <a:p>
            <a:pPr lvl="1"/>
            <a:r>
              <a:rPr lang="nl-NL" dirty="0" err="1"/>
              <a:t>Outside</a:t>
            </a:r>
            <a:r>
              <a:rPr lang="nl-NL" dirty="0"/>
              <a:t> OCI </a:t>
            </a:r>
            <a:r>
              <a:rPr lang="nl-NL" dirty="0" err="1"/>
              <a:t>regions</a:t>
            </a:r>
            <a:endParaRPr lang="nl-NL" dirty="0"/>
          </a:p>
          <a:p>
            <a:r>
              <a:rPr lang="nl-NL" dirty="0"/>
              <a:t>Accept </a:t>
            </a:r>
            <a:r>
              <a:rPr lang="nl-NL" dirty="0" err="1"/>
              <a:t>requests</a:t>
            </a:r>
            <a:r>
              <a:rPr lang="nl-NL" dirty="0"/>
              <a:t> </a:t>
            </a:r>
            <a:r>
              <a:rPr lang="nl-NL" dirty="0" err="1"/>
              <a:t>to</a:t>
            </a:r>
            <a:r>
              <a:rPr lang="nl-NL" dirty="0"/>
              <a:t> Web Applications, </a:t>
            </a:r>
            <a:r>
              <a:rPr lang="nl-NL" dirty="0" err="1"/>
              <a:t>APIs</a:t>
            </a:r>
            <a:r>
              <a:rPr lang="nl-NL" dirty="0"/>
              <a:t> </a:t>
            </a:r>
            <a:r>
              <a:rPr lang="nl-NL" dirty="0" err="1"/>
              <a:t>and</a:t>
            </a:r>
            <a:r>
              <a:rPr lang="nl-NL" dirty="0"/>
              <a:t> </a:t>
            </a:r>
            <a:r>
              <a:rPr lang="nl-NL" dirty="0" err="1"/>
              <a:t>other</a:t>
            </a:r>
            <a:r>
              <a:rPr lang="nl-NL" dirty="0"/>
              <a:t> </a:t>
            </a:r>
            <a:r>
              <a:rPr lang="nl-NL" dirty="0" err="1"/>
              <a:t>endpoints</a:t>
            </a:r>
            <a:r>
              <a:rPr lang="nl-NL" dirty="0"/>
              <a:t> </a:t>
            </a:r>
            <a:r>
              <a:rPr lang="nl-NL" dirty="0" err="1"/>
              <a:t>exposed</a:t>
            </a:r>
            <a:r>
              <a:rPr lang="nl-NL" dirty="0"/>
              <a:t> </a:t>
            </a:r>
            <a:r>
              <a:rPr lang="nl-NL" dirty="0" err="1"/>
              <a:t>by</a:t>
            </a:r>
            <a:r>
              <a:rPr lang="nl-NL" dirty="0"/>
              <a:t> </a:t>
            </a:r>
            <a:r>
              <a:rPr lang="nl-NL" dirty="0" err="1"/>
              <a:t>an</a:t>
            </a:r>
            <a:r>
              <a:rPr lang="nl-NL" dirty="0"/>
              <a:t> </a:t>
            </a:r>
            <a:r>
              <a:rPr lang="nl-NL" dirty="0" err="1"/>
              <a:t>organization</a:t>
            </a:r>
            <a:endParaRPr lang="nl-NL" dirty="0"/>
          </a:p>
          <a:p>
            <a:pPr lvl="1"/>
            <a:r>
              <a:rPr lang="nl-NL" dirty="0" err="1"/>
              <a:t>Whether</a:t>
            </a:r>
            <a:r>
              <a:rPr lang="nl-NL" dirty="0"/>
              <a:t> </a:t>
            </a:r>
            <a:r>
              <a:rPr lang="nl-NL" dirty="0" err="1"/>
              <a:t>the</a:t>
            </a:r>
            <a:r>
              <a:rPr lang="nl-NL" dirty="0"/>
              <a:t> </a:t>
            </a:r>
            <a:r>
              <a:rPr lang="nl-NL" dirty="0" err="1"/>
              <a:t>endpoint</a:t>
            </a:r>
            <a:r>
              <a:rPr lang="nl-NL" dirty="0"/>
              <a:t> is in OCI, on </a:t>
            </a:r>
            <a:r>
              <a:rPr lang="nl-NL" dirty="0" err="1"/>
              <a:t>premises</a:t>
            </a:r>
            <a:r>
              <a:rPr lang="nl-NL" dirty="0"/>
              <a:t> or in 3rd party </a:t>
            </a:r>
            <a:r>
              <a:rPr lang="nl-NL" dirty="0" err="1"/>
              <a:t>cloud</a:t>
            </a:r>
            <a:endParaRPr lang="nl-NL" dirty="0"/>
          </a:p>
          <a:p>
            <a:r>
              <a:rPr lang="nl-NL" dirty="0" err="1"/>
              <a:t>Request</a:t>
            </a:r>
            <a:r>
              <a:rPr lang="nl-NL" dirty="0"/>
              <a:t> is </a:t>
            </a:r>
            <a:r>
              <a:rPr lang="nl-NL" dirty="0" err="1"/>
              <a:t>inspected</a:t>
            </a:r>
            <a:r>
              <a:rPr lang="nl-NL" dirty="0"/>
              <a:t> </a:t>
            </a:r>
            <a:r>
              <a:rPr lang="nl-NL" dirty="0" err="1"/>
              <a:t>and</a:t>
            </a:r>
            <a:r>
              <a:rPr lang="nl-NL" dirty="0"/>
              <a:t> </a:t>
            </a:r>
            <a:r>
              <a:rPr lang="nl-NL" dirty="0" err="1"/>
              <a:t>evaluated</a:t>
            </a:r>
            <a:r>
              <a:rPr lang="nl-NL" dirty="0"/>
              <a:t>: is </a:t>
            </a:r>
            <a:r>
              <a:rPr lang="nl-NL" dirty="0" err="1"/>
              <a:t>it</a:t>
            </a:r>
            <a:r>
              <a:rPr lang="nl-NL" dirty="0"/>
              <a:t> </a:t>
            </a:r>
            <a:r>
              <a:rPr lang="nl-NL" dirty="0" err="1"/>
              <a:t>an</a:t>
            </a:r>
            <a:r>
              <a:rPr lang="nl-NL" dirty="0"/>
              <a:t> attack, a bad bot, or a </a:t>
            </a:r>
            <a:r>
              <a:rPr lang="nl-NL" dirty="0" err="1"/>
              <a:t>regular</a:t>
            </a:r>
            <a:r>
              <a:rPr lang="nl-NL" dirty="0"/>
              <a:t> </a:t>
            </a:r>
            <a:r>
              <a:rPr lang="nl-NL" dirty="0" err="1"/>
              <a:t>request</a:t>
            </a:r>
            <a:endParaRPr lang="nl-NL" dirty="0"/>
          </a:p>
          <a:p>
            <a:pPr lvl="1"/>
            <a:r>
              <a:rPr lang="nl-NL" dirty="0" err="1"/>
              <a:t>If</a:t>
            </a:r>
            <a:r>
              <a:rPr lang="nl-NL" dirty="0"/>
              <a:t> </a:t>
            </a:r>
            <a:r>
              <a:rPr lang="nl-NL" dirty="0" err="1"/>
              <a:t>considered</a:t>
            </a:r>
            <a:r>
              <a:rPr lang="nl-NL" dirty="0"/>
              <a:t> a </a:t>
            </a:r>
            <a:r>
              <a:rPr lang="nl-NL" dirty="0" err="1"/>
              <a:t>threat</a:t>
            </a:r>
            <a:r>
              <a:rPr lang="nl-NL" dirty="0"/>
              <a:t> – </a:t>
            </a:r>
            <a:r>
              <a:rPr lang="nl-NL" dirty="0" err="1"/>
              <a:t>not</a:t>
            </a:r>
            <a:r>
              <a:rPr lang="nl-NL" dirty="0"/>
              <a:t> </a:t>
            </a:r>
            <a:r>
              <a:rPr lang="nl-NL" dirty="0" err="1"/>
              <a:t>passed</a:t>
            </a:r>
            <a:r>
              <a:rPr lang="nl-NL" dirty="0"/>
              <a:t> on </a:t>
            </a:r>
            <a:r>
              <a:rPr lang="nl-NL" dirty="0" err="1"/>
              <a:t>to</a:t>
            </a:r>
            <a:r>
              <a:rPr lang="nl-NL" dirty="0"/>
              <a:t> real </a:t>
            </a:r>
            <a:r>
              <a:rPr lang="nl-NL" dirty="0" err="1"/>
              <a:t>endpoint</a:t>
            </a:r>
            <a:endParaRPr lang="nl-NL" dirty="0"/>
          </a:p>
          <a:p>
            <a:pPr lvl="1"/>
            <a:r>
              <a:rPr lang="nl-NL" dirty="0" err="1"/>
              <a:t>Used</a:t>
            </a:r>
            <a:r>
              <a:rPr lang="nl-NL" dirty="0"/>
              <a:t> </a:t>
            </a:r>
            <a:r>
              <a:rPr lang="nl-NL" dirty="0" err="1"/>
              <a:t>advanced</a:t>
            </a:r>
            <a:r>
              <a:rPr lang="nl-NL" dirty="0"/>
              <a:t> </a:t>
            </a:r>
            <a:r>
              <a:rPr lang="nl-NL" dirty="0" err="1"/>
              <a:t>strategies</a:t>
            </a:r>
            <a:r>
              <a:rPr lang="nl-NL" dirty="0"/>
              <a:t> like ‘mouse was </a:t>
            </a:r>
            <a:r>
              <a:rPr lang="nl-NL" dirty="0" err="1"/>
              <a:t>not</a:t>
            </a:r>
            <a:r>
              <a:rPr lang="nl-NL" dirty="0"/>
              <a:t> </a:t>
            </a:r>
            <a:r>
              <a:rPr lang="nl-NL" dirty="0" err="1"/>
              <a:t>moved</a:t>
            </a:r>
            <a:r>
              <a:rPr lang="nl-NL" dirty="0"/>
              <a:t> in </a:t>
            </a:r>
            <a:r>
              <a:rPr lang="nl-NL" dirty="0" err="1"/>
              <a:t>client</a:t>
            </a:r>
            <a:r>
              <a:rPr lang="nl-NL" dirty="0"/>
              <a:t> prior </a:t>
            </a:r>
            <a:r>
              <a:rPr lang="nl-NL" dirty="0" err="1"/>
              <a:t>to</a:t>
            </a:r>
            <a:r>
              <a:rPr lang="nl-NL" dirty="0"/>
              <a:t> click’</a:t>
            </a:r>
          </a:p>
          <a:p>
            <a:r>
              <a:rPr lang="nl-NL" dirty="0" err="1"/>
              <a:t>Similar</a:t>
            </a:r>
            <a:r>
              <a:rPr lang="nl-NL" dirty="0"/>
              <a:t> </a:t>
            </a:r>
            <a:r>
              <a:rPr lang="nl-NL" dirty="0" err="1"/>
              <a:t>to</a:t>
            </a:r>
            <a:r>
              <a:rPr lang="nl-NL" dirty="0"/>
              <a:t> API Gateway – but </a:t>
            </a:r>
            <a:r>
              <a:rPr lang="nl-NL" dirty="0" err="1"/>
              <a:t>layer</a:t>
            </a:r>
            <a:r>
              <a:rPr lang="nl-NL" dirty="0"/>
              <a:t> </a:t>
            </a:r>
            <a:r>
              <a:rPr lang="nl-NL" dirty="0" err="1"/>
              <a:t>around</a:t>
            </a:r>
            <a:r>
              <a:rPr lang="nl-NL" dirty="0"/>
              <a:t> </a:t>
            </a:r>
            <a:r>
              <a:rPr lang="nl-NL" dirty="0" err="1"/>
              <a:t>it</a:t>
            </a:r>
            <a:r>
              <a:rPr lang="nl-NL" dirty="0"/>
              <a:t> </a:t>
            </a:r>
            <a:r>
              <a:rPr lang="nl-NL" dirty="0" err="1"/>
              <a:t>to</a:t>
            </a:r>
            <a:r>
              <a:rPr lang="nl-NL" dirty="0"/>
              <a:t> </a:t>
            </a:r>
            <a:r>
              <a:rPr lang="nl-NL" dirty="0" err="1"/>
              <a:t>protect</a:t>
            </a:r>
            <a:r>
              <a:rPr lang="nl-NL" dirty="0"/>
              <a:t> </a:t>
            </a:r>
            <a:r>
              <a:rPr lang="nl-NL" dirty="0" err="1"/>
              <a:t>the</a:t>
            </a:r>
            <a:r>
              <a:rPr lang="nl-NL" dirty="0"/>
              <a:t> API Gateway</a:t>
            </a:r>
          </a:p>
          <a:p>
            <a:r>
              <a:rPr lang="nl-NL" dirty="0"/>
              <a:t>OCI Web App Security – has </a:t>
            </a:r>
            <a:r>
              <a:rPr lang="nl-NL" dirty="0" err="1"/>
              <a:t>dozens</a:t>
            </a:r>
            <a:r>
              <a:rPr lang="nl-NL" dirty="0"/>
              <a:t> of ‘internet sensors’ </a:t>
            </a:r>
            <a:r>
              <a:rPr lang="nl-NL" dirty="0" err="1"/>
              <a:t>to</a:t>
            </a:r>
            <a:r>
              <a:rPr lang="nl-NL" dirty="0"/>
              <a:t> </a:t>
            </a:r>
            <a:r>
              <a:rPr lang="nl-NL" dirty="0" err="1"/>
              <a:t>constantly</a:t>
            </a:r>
            <a:r>
              <a:rPr lang="nl-NL" dirty="0"/>
              <a:t> monitor internet traffic </a:t>
            </a:r>
            <a:r>
              <a:rPr lang="nl-NL" dirty="0" err="1"/>
              <a:t>around</a:t>
            </a:r>
            <a:r>
              <a:rPr lang="nl-NL" dirty="0"/>
              <a:t> </a:t>
            </a:r>
            <a:r>
              <a:rPr lang="nl-NL" dirty="0" err="1"/>
              <a:t>the</a:t>
            </a:r>
            <a:r>
              <a:rPr lang="nl-NL" dirty="0"/>
              <a:t> </a:t>
            </a:r>
            <a:r>
              <a:rPr lang="nl-NL" dirty="0" err="1"/>
              <a:t>world</a:t>
            </a:r>
            <a:r>
              <a:rPr lang="nl-NL" dirty="0"/>
              <a:t> </a:t>
            </a:r>
            <a:r>
              <a:rPr lang="nl-NL" dirty="0" err="1"/>
              <a:t>and</a:t>
            </a:r>
            <a:r>
              <a:rPr lang="nl-NL" dirty="0"/>
              <a:t> </a:t>
            </a:r>
            <a:r>
              <a:rPr lang="nl-NL" dirty="0" err="1"/>
              <a:t>the</a:t>
            </a:r>
            <a:r>
              <a:rPr lang="nl-NL" dirty="0"/>
              <a:t> </a:t>
            </a:r>
            <a:r>
              <a:rPr lang="nl-NL" dirty="0" err="1"/>
              <a:t>accessibility</a:t>
            </a:r>
            <a:r>
              <a:rPr lang="nl-NL" dirty="0"/>
              <a:t> | availability | response time of </a:t>
            </a:r>
            <a:r>
              <a:rPr lang="nl-NL" dirty="0" err="1"/>
              <a:t>many</a:t>
            </a:r>
            <a:r>
              <a:rPr lang="nl-NL" dirty="0"/>
              <a:t> web sites </a:t>
            </a:r>
          </a:p>
          <a:p>
            <a:pPr lvl="1"/>
            <a:r>
              <a:rPr lang="nl-NL" dirty="0"/>
              <a:t>Check out internetintelligence.oracle.com</a:t>
            </a:r>
          </a:p>
          <a:p>
            <a:pPr lvl="1"/>
            <a:endParaRPr lang="en-NL" dirty="0"/>
          </a:p>
        </p:txBody>
      </p:sp>
      <p:sp>
        <p:nvSpPr>
          <p:cNvPr id="4" name="Footer Placeholder 3">
            <a:extLst>
              <a:ext uri="{FF2B5EF4-FFF2-40B4-BE49-F238E27FC236}">
                <a16:creationId xmlns:a16="http://schemas.microsoft.com/office/drawing/2014/main" id="{756E2DD0-D297-483A-AD74-33CF47054805}"/>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C3B8E15A-7252-40EB-B4AA-1463513718F1}"/>
              </a:ext>
            </a:extLst>
          </p:cNvPr>
          <p:cNvSpPr>
            <a:spLocks noGrp="1"/>
          </p:cNvSpPr>
          <p:nvPr>
            <p:ph type="sldNum" sz="quarter" idx="12"/>
          </p:nvPr>
        </p:nvSpPr>
        <p:spPr/>
        <p:txBody>
          <a:bodyPr/>
          <a:lstStyle/>
          <a:p>
            <a:fld id="{14F1411D-0280-154F-AEAC-4C20B7AA46B2}" type="slidenum">
              <a:rPr lang="nl-NL" smtClean="0"/>
              <a:t>46</a:t>
            </a:fld>
            <a:endParaRPr lang="nl-NL"/>
          </a:p>
        </p:txBody>
      </p:sp>
    </p:spTree>
    <p:extLst>
      <p:ext uri="{BB962C8B-B14F-4D97-AF65-F5344CB8AC3E}">
        <p14:creationId xmlns:p14="http://schemas.microsoft.com/office/powerpoint/2010/main" val="38496372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1BF39-C684-4C53-B24A-F9FF99663CE9}"/>
              </a:ext>
            </a:extLst>
          </p:cNvPr>
          <p:cNvSpPr>
            <a:spLocks noGrp="1"/>
          </p:cNvSpPr>
          <p:nvPr>
            <p:ph type="title"/>
          </p:nvPr>
        </p:nvSpPr>
        <p:spPr/>
        <p:txBody>
          <a:bodyPr/>
          <a:lstStyle/>
          <a:p>
            <a:r>
              <a:rPr lang="nl-NL" dirty="0"/>
              <a:t>Global Network of Internet Sensors</a:t>
            </a:r>
            <a:endParaRPr lang="en-NL" dirty="0"/>
          </a:p>
        </p:txBody>
      </p:sp>
      <p:sp>
        <p:nvSpPr>
          <p:cNvPr id="3" name="Content Placeholder 2">
            <a:extLst>
              <a:ext uri="{FF2B5EF4-FFF2-40B4-BE49-F238E27FC236}">
                <a16:creationId xmlns:a16="http://schemas.microsoft.com/office/drawing/2014/main" id="{5A0499AF-5A60-439F-9B3D-755F170D0E7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DCAD917-76C2-4E7F-99C6-7469E3E8B0F3}"/>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A0C3481B-32EE-48B4-9DFE-7943F5028BE0}"/>
              </a:ext>
            </a:extLst>
          </p:cNvPr>
          <p:cNvSpPr>
            <a:spLocks noGrp="1"/>
          </p:cNvSpPr>
          <p:nvPr>
            <p:ph type="sldNum" sz="quarter" idx="12"/>
          </p:nvPr>
        </p:nvSpPr>
        <p:spPr/>
        <p:txBody>
          <a:bodyPr/>
          <a:lstStyle/>
          <a:p>
            <a:fld id="{14F1411D-0280-154F-AEAC-4C20B7AA46B2}" type="slidenum">
              <a:rPr lang="nl-NL" smtClean="0"/>
              <a:t>47</a:t>
            </a:fld>
            <a:endParaRPr lang="nl-NL"/>
          </a:p>
        </p:txBody>
      </p:sp>
      <p:pic>
        <p:nvPicPr>
          <p:cNvPr id="1026" name="Picture 2" descr="https://dyn.com/wp-content/uploads/2018/03/OCI-Market-Performance.png">
            <a:extLst>
              <a:ext uri="{FF2B5EF4-FFF2-40B4-BE49-F238E27FC236}">
                <a16:creationId xmlns:a16="http://schemas.microsoft.com/office/drawing/2014/main" id="{280CD75D-688F-4B96-9DF0-6FB377EB58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003" y="763864"/>
            <a:ext cx="7171972" cy="4170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655962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5EFE0-9901-48B0-83BB-79C5A8645D61}"/>
              </a:ext>
            </a:extLst>
          </p:cNvPr>
          <p:cNvSpPr>
            <a:spLocks noGrp="1"/>
          </p:cNvSpPr>
          <p:nvPr>
            <p:ph type="title"/>
          </p:nvPr>
        </p:nvSpPr>
        <p:spPr/>
        <p:txBody>
          <a:bodyPr/>
          <a:lstStyle/>
          <a:p>
            <a:r>
              <a:rPr lang="nl-NL" dirty="0"/>
              <a:t>map.internetintel.oracle.com</a:t>
            </a:r>
            <a:endParaRPr lang="en-NL" dirty="0"/>
          </a:p>
        </p:txBody>
      </p:sp>
      <p:pic>
        <p:nvPicPr>
          <p:cNvPr id="7" name="Snagit_SNG82C">
            <a:hlinkClick r:id="rId3"/>
            <a:extLst>
              <a:ext uri="{FF2B5EF4-FFF2-40B4-BE49-F238E27FC236}">
                <a16:creationId xmlns:a16="http://schemas.microsoft.com/office/drawing/2014/main" id="{EFB7DB4D-DB2A-4A32-BA83-0F6CA7A98D4C}"/>
              </a:ext>
            </a:extLst>
          </p:cNvPr>
          <p:cNvPicPr>
            <a:picLocks noGrp="1" noChangeAspect="1"/>
          </p:cNvPicPr>
          <p:nvPr>
            <p:ph idx="1"/>
          </p:nvPr>
        </p:nvPicPr>
        <p:blipFill>
          <a:blip r:embed="rId4"/>
          <a:stretch>
            <a:fillRect/>
          </a:stretch>
        </p:blipFill>
        <p:spPr>
          <a:xfrm>
            <a:off x="719999" y="792000"/>
            <a:ext cx="8098489" cy="3841812"/>
          </a:xfrm>
        </p:spPr>
      </p:pic>
      <p:sp>
        <p:nvSpPr>
          <p:cNvPr id="4" name="Footer Placeholder 3">
            <a:extLst>
              <a:ext uri="{FF2B5EF4-FFF2-40B4-BE49-F238E27FC236}">
                <a16:creationId xmlns:a16="http://schemas.microsoft.com/office/drawing/2014/main" id="{39D919A6-02C3-484D-8C02-876803B09160}"/>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D73EBA89-4076-40DD-8E6B-6EFC19C54623}"/>
              </a:ext>
            </a:extLst>
          </p:cNvPr>
          <p:cNvSpPr>
            <a:spLocks noGrp="1"/>
          </p:cNvSpPr>
          <p:nvPr>
            <p:ph type="sldNum" sz="quarter" idx="12"/>
          </p:nvPr>
        </p:nvSpPr>
        <p:spPr/>
        <p:txBody>
          <a:bodyPr/>
          <a:lstStyle/>
          <a:p>
            <a:fld id="{14F1411D-0280-154F-AEAC-4C20B7AA46B2}" type="slidenum">
              <a:rPr lang="nl-NL" smtClean="0"/>
              <a:t>48</a:t>
            </a:fld>
            <a:endParaRPr lang="nl-NL"/>
          </a:p>
        </p:txBody>
      </p:sp>
    </p:spTree>
    <p:extLst>
      <p:ext uri="{BB962C8B-B14F-4D97-AF65-F5344CB8AC3E}">
        <p14:creationId xmlns:p14="http://schemas.microsoft.com/office/powerpoint/2010/main" val="92892799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AEB08-9A46-40CB-B92C-FE39C25E0905}"/>
              </a:ext>
            </a:extLst>
          </p:cNvPr>
          <p:cNvSpPr>
            <a:spLocks noGrp="1"/>
          </p:cNvSpPr>
          <p:nvPr>
            <p:ph type="title"/>
          </p:nvPr>
        </p:nvSpPr>
        <p:spPr/>
        <p:txBody>
          <a:bodyPr/>
          <a:lstStyle/>
          <a:p>
            <a:r>
              <a:rPr lang="nl-NL" i="1" dirty="0" err="1"/>
              <a:t>Internet</a:t>
            </a:r>
            <a:r>
              <a:rPr lang="nl-NL" dirty="0" err="1"/>
              <a:t>ional</a:t>
            </a:r>
            <a:r>
              <a:rPr lang="nl-NL" dirty="0"/>
              <a:t> Studies</a:t>
            </a:r>
            <a:endParaRPr lang="en-NL" dirty="0"/>
          </a:p>
        </p:txBody>
      </p:sp>
      <p:sp>
        <p:nvSpPr>
          <p:cNvPr id="3" name="Content Placeholder 2">
            <a:extLst>
              <a:ext uri="{FF2B5EF4-FFF2-40B4-BE49-F238E27FC236}">
                <a16:creationId xmlns:a16="http://schemas.microsoft.com/office/drawing/2014/main" id="{65A9BCE2-0FDD-4A00-947A-1CF791C21FDD}"/>
              </a:ext>
            </a:extLst>
          </p:cNvPr>
          <p:cNvSpPr>
            <a:spLocks noGrp="1"/>
          </p:cNvSpPr>
          <p:nvPr>
            <p:ph idx="1"/>
          </p:nvPr>
        </p:nvSpPr>
        <p:spPr/>
        <p:txBody>
          <a:bodyPr/>
          <a:lstStyle/>
          <a:p>
            <a:r>
              <a:rPr lang="nl-NL" dirty="0"/>
              <a:t>Iraq </a:t>
            </a:r>
            <a:r>
              <a:rPr lang="nl-NL" dirty="0" err="1"/>
              <a:t>blocks</a:t>
            </a:r>
            <a:r>
              <a:rPr lang="nl-NL" dirty="0"/>
              <a:t> internet </a:t>
            </a:r>
            <a:r>
              <a:rPr lang="nl-NL" dirty="0" err="1"/>
              <a:t>nationally</a:t>
            </a:r>
            <a:r>
              <a:rPr lang="nl-NL" dirty="0"/>
              <a:t> </a:t>
            </a:r>
            <a:r>
              <a:rPr lang="nl-NL" dirty="0" err="1"/>
              <a:t>to</a:t>
            </a:r>
            <a:r>
              <a:rPr lang="nl-NL" dirty="0"/>
              <a:t> </a:t>
            </a:r>
            <a:r>
              <a:rPr lang="nl-NL" dirty="0" err="1"/>
              <a:t>prevent</a:t>
            </a:r>
            <a:r>
              <a:rPr lang="nl-NL" dirty="0"/>
              <a:t> </a:t>
            </a:r>
            <a:r>
              <a:rPr lang="nl-NL" dirty="0" err="1"/>
              <a:t>students</a:t>
            </a:r>
            <a:r>
              <a:rPr lang="nl-NL" dirty="0"/>
              <a:t> </a:t>
            </a:r>
            <a:r>
              <a:rPr lang="nl-NL" dirty="0" err="1"/>
              <a:t>from</a:t>
            </a:r>
            <a:r>
              <a:rPr lang="nl-NL" dirty="0"/>
              <a:t> </a:t>
            </a:r>
            <a:r>
              <a:rPr lang="nl-NL" dirty="0" err="1"/>
              <a:t>cheating</a:t>
            </a:r>
            <a:endParaRPr lang="en-NL" dirty="0"/>
          </a:p>
        </p:txBody>
      </p:sp>
      <p:sp>
        <p:nvSpPr>
          <p:cNvPr id="4" name="Footer Placeholder 3">
            <a:extLst>
              <a:ext uri="{FF2B5EF4-FFF2-40B4-BE49-F238E27FC236}">
                <a16:creationId xmlns:a16="http://schemas.microsoft.com/office/drawing/2014/main" id="{64EAB932-CCBC-4937-8E9A-C6A53E8119E2}"/>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986A1949-B0B7-4B4B-9163-946CF6E894BC}"/>
              </a:ext>
            </a:extLst>
          </p:cNvPr>
          <p:cNvSpPr>
            <a:spLocks noGrp="1"/>
          </p:cNvSpPr>
          <p:nvPr>
            <p:ph type="sldNum" sz="quarter" idx="12"/>
          </p:nvPr>
        </p:nvSpPr>
        <p:spPr/>
        <p:txBody>
          <a:bodyPr/>
          <a:lstStyle/>
          <a:p>
            <a:fld id="{14F1411D-0280-154F-AEAC-4C20B7AA46B2}" type="slidenum">
              <a:rPr lang="nl-NL" smtClean="0"/>
              <a:t>49</a:t>
            </a:fld>
            <a:endParaRPr lang="nl-NL"/>
          </a:p>
        </p:txBody>
      </p:sp>
      <p:pic>
        <p:nvPicPr>
          <p:cNvPr id="6" name="Picture 5">
            <a:hlinkClick r:id="rId3"/>
            <a:extLst>
              <a:ext uri="{FF2B5EF4-FFF2-40B4-BE49-F238E27FC236}">
                <a16:creationId xmlns:a16="http://schemas.microsoft.com/office/drawing/2014/main" id="{5AE99EC3-3E0E-4E21-87FA-FCF2E664C14C}"/>
              </a:ext>
            </a:extLst>
          </p:cNvPr>
          <p:cNvPicPr>
            <a:picLocks noChangeAspect="1"/>
          </p:cNvPicPr>
          <p:nvPr/>
        </p:nvPicPr>
        <p:blipFill>
          <a:blip r:embed="rId4"/>
          <a:stretch>
            <a:fillRect/>
          </a:stretch>
        </p:blipFill>
        <p:spPr>
          <a:xfrm>
            <a:off x="1364812" y="1238538"/>
            <a:ext cx="5703705" cy="3687301"/>
          </a:xfrm>
          <a:prstGeom prst="rect">
            <a:avLst/>
          </a:prstGeom>
        </p:spPr>
      </p:pic>
    </p:spTree>
    <p:extLst>
      <p:ext uri="{BB962C8B-B14F-4D97-AF65-F5344CB8AC3E}">
        <p14:creationId xmlns:p14="http://schemas.microsoft.com/office/powerpoint/2010/main" val="7746683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Oracle Cloud Built for High Performance and Security </a:t>
            </a:r>
          </a:p>
        </p:txBody>
      </p:sp>
      <p:sp>
        <p:nvSpPr>
          <p:cNvPr id="5" name="Content Placeholder 4">
            <a:extLst>
              <a:ext uri="{FF2B5EF4-FFF2-40B4-BE49-F238E27FC236}">
                <a16:creationId xmlns:a16="http://schemas.microsoft.com/office/drawing/2014/main" id="{42E75757-FC29-438A-9355-26280CA6D1B8}"/>
              </a:ext>
            </a:extLst>
          </p:cNvPr>
          <p:cNvSpPr>
            <a:spLocks noGrp="1"/>
          </p:cNvSpPr>
          <p:nvPr>
            <p:ph idx="1"/>
          </p:nvPr>
        </p:nvSpPr>
        <p:spPr/>
        <p:txBody>
          <a:bodyPr/>
          <a:lstStyle/>
          <a:p>
            <a:endParaRPr lang="en-NL"/>
          </a:p>
        </p:txBody>
      </p:sp>
      <p:pic>
        <p:nvPicPr>
          <p:cNvPr id="4" name="Picture 3"/>
          <p:cNvPicPr>
            <a:picLocks noChangeAspect="1"/>
          </p:cNvPicPr>
          <p:nvPr/>
        </p:nvPicPr>
        <p:blipFill>
          <a:blip r:embed="rId3"/>
          <a:stretch>
            <a:fillRect/>
          </a:stretch>
        </p:blipFill>
        <p:spPr>
          <a:xfrm>
            <a:off x="679100" y="1403940"/>
            <a:ext cx="7785801" cy="3253468"/>
          </a:xfrm>
          <a:prstGeom prst="rect">
            <a:avLst/>
          </a:prstGeom>
        </p:spPr>
      </p:pic>
      <p:pic>
        <p:nvPicPr>
          <p:cNvPr id="2" name="Picture 1">
            <a:extLst>
              <a:ext uri="{FF2B5EF4-FFF2-40B4-BE49-F238E27FC236}">
                <a16:creationId xmlns:a16="http://schemas.microsoft.com/office/drawing/2014/main" id="{DD0B1509-3D97-4F31-BDE0-0F3D683AF5B9}"/>
              </a:ext>
            </a:extLst>
          </p:cNvPr>
          <p:cNvPicPr>
            <a:picLocks noChangeAspect="1"/>
          </p:cNvPicPr>
          <p:nvPr/>
        </p:nvPicPr>
        <p:blipFill>
          <a:blip r:embed="rId4"/>
          <a:stretch>
            <a:fillRect/>
          </a:stretch>
        </p:blipFill>
        <p:spPr>
          <a:xfrm>
            <a:off x="433981" y="266500"/>
            <a:ext cx="8276037" cy="4610500"/>
          </a:xfrm>
          <a:prstGeom prst="rect">
            <a:avLst/>
          </a:prstGeom>
        </p:spPr>
      </p:pic>
      <p:sp>
        <p:nvSpPr>
          <p:cNvPr id="6" name="Footer Placeholder 5">
            <a:extLst>
              <a:ext uri="{FF2B5EF4-FFF2-40B4-BE49-F238E27FC236}">
                <a16:creationId xmlns:a16="http://schemas.microsoft.com/office/drawing/2014/main" id="{8D169ABF-3AC7-445F-B28B-ACC4C518C4AB}"/>
              </a:ext>
            </a:extLst>
          </p:cNvPr>
          <p:cNvSpPr>
            <a:spLocks noGrp="1"/>
          </p:cNvSpPr>
          <p:nvPr>
            <p:ph type="ftr" sz="quarter" idx="11"/>
          </p:nvPr>
        </p:nvSpPr>
        <p:spPr/>
        <p:txBody>
          <a:bodyPr/>
          <a:lstStyle/>
          <a:p>
            <a:r>
              <a:rPr lang="en-US"/>
              <a:t>Review of Oracle OpenWorld &amp; CodeOne 2018 - #oowamis</a:t>
            </a:r>
            <a:endParaRPr lang="nl-NL" dirty="0"/>
          </a:p>
        </p:txBody>
      </p:sp>
      <p:sp>
        <p:nvSpPr>
          <p:cNvPr id="7" name="Slide Number Placeholder 6">
            <a:extLst>
              <a:ext uri="{FF2B5EF4-FFF2-40B4-BE49-F238E27FC236}">
                <a16:creationId xmlns:a16="http://schemas.microsoft.com/office/drawing/2014/main" id="{66556055-F572-4D5C-80BC-EE069976075A}"/>
              </a:ext>
            </a:extLst>
          </p:cNvPr>
          <p:cNvSpPr>
            <a:spLocks noGrp="1"/>
          </p:cNvSpPr>
          <p:nvPr>
            <p:ph type="sldNum" sz="quarter" idx="12"/>
          </p:nvPr>
        </p:nvSpPr>
        <p:spPr/>
        <p:txBody>
          <a:bodyPr/>
          <a:lstStyle/>
          <a:p>
            <a:fld id="{14F1411D-0280-154F-AEAC-4C20B7AA46B2}" type="slidenum">
              <a:rPr lang="nl-NL" smtClean="0"/>
              <a:t>5</a:t>
            </a:fld>
            <a:endParaRPr lang="nl-NL"/>
          </a:p>
        </p:txBody>
      </p:sp>
    </p:spTree>
    <p:extLst>
      <p:ext uri="{BB962C8B-B14F-4D97-AF65-F5344CB8AC3E}">
        <p14:creationId xmlns:p14="http://schemas.microsoft.com/office/powerpoint/2010/main" val="36632698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3F956-2589-4C8B-918C-0C27595417A2}"/>
              </a:ext>
            </a:extLst>
          </p:cNvPr>
          <p:cNvSpPr>
            <a:spLocks noGrp="1"/>
          </p:cNvSpPr>
          <p:nvPr>
            <p:ph type="title"/>
          </p:nvPr>
        </p:nvSpPr>
        <p:spPr/>
        <p:txBody>
          <a:bodyPr/>
          <a:lstStyle/>
          <a:p>
            <a:r>
              <a:rPr lang="nl-NL" dirty="0"/>
              <a:t>OCI Security Services</a:t>
            </a:r>
            <a:endParaRPr lang="en-NL" dirty="0"/>
          </a:p>
        </p:txBody>
      </p:sp>
      <p:sp>
        <p:nvSpPr>
          <p:cNvPr id="4" name="Footer Placeholder 3">
            <a:extLst>
              <a:ext uri="{FF2B5EF4-FFF2-40B4-BE49-F238E27FC236}">
                <a16:creationId xmlns:a16="http://schemas.microsoft.com/office/drawing/2014/main" id="{C0F25215-FBEE-4300-A5F0-31773CC5C128}"/>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8224A80F-3260-4872-8FC8-BFBEA887C0FA}"/>
              </a:ext>
            </a:extLst>
          </p:cNvPr>
          <p:cNvSpPr>
            <a:spLocks noGrp="1"/>
          </p:cNvSpPr>
          <p:nvPr>
            <p:ph type="sldNum" sz="quarter" idx="12"/>
          </p:nvPr>
        </p:nvSpPr>
        <p:spPr/>
        <p:txBody>
          <a:bodyPr/>
          <a:lstStyle/>
          <a:p>
            <a:fld id="{14F1411D-0280-154F-AEAC-4C20B7AA46B2}" type="slidenum">
              <a:rPr lang="nl-NL" smtClean="0"/>
              <a:t>50</a:t>
            </a:fld>
            <a:endParaRPr lang="nl-NL"/>
          </a:p>
        </p:txBody>
      </p:sp>
      <p:pic>
        <p:nvPicPr>
          <p:cNvPr id="6" name="Picture 5">
            <a:extLst>
              <a:ext uri="{FF2B5EF4-FFF2-40B4-BE49-F238E27FC236}">
                <a16:creationId xmlns:a16="http://schemas.microsoft.com/office/drawing/2014/main" id="{1C198F39-4F55-4892-90F4-73B6E874FDB9}"/>
              </a:ext>
            </a:extLst>
          </p:cNvPr>
          <p:cNvPicPr>
            <a:picLocks noChangeAspect="1"/>
          </p:cNvPicPr>
          <p:nvPr/>
        </p:nvPicPr>
        <p:blipFill>
          <a:blip r:embed="rId2"/>
          <a:stretch>
            <a:fillRect/>
          </a:stretch>
        </p:blipFill>
        <p:spPr>
          <a:xfrm>
            <a:off x="5466842" y="139625"/>
            <a:ext cx="3289459" cy="4720375"/>
          </a:xfrm>
          <a:prstGeom prst="rect">
            <a:avLst/>
          </a:prstGeom>
        </p:spPr>
      </p:pic>
      <p:sp>
        <p:nvSpPr>
          <p:cNvPr id="9" name="Content Placeholder 8">
            <a:extLst>
              <a:ext uri="{FF2B5EF4-FFF2-40B4-BE49-F238E27FC236}">
                <a16:creationId xmlns:a16="http://schemas.microsoft.com/office/drawing/2014/main" id="{87569344-EA73-4D10-A2E4-9F2B8D828A8D}"/>
              </a:ext>
            </a:extLst>
          </p:cNvPr>
          <p:cNvSpPr>
            <a:spLocks noGrp="1"/>
          </p:cNvSpPr>
          <p:nvPr>
            <p:ph idx="1"/>
          </p:nvPr>
        </p:nvSpPr>
        <p:spPr/>
        <p:txBody>
          <a:bodyPr/>
          <a:lstStyle/>
          <a:p>
            <a:r>
              <a:rPr lang="en-US" i="1" dirty="0"/>
              <a:t>Oracle Cloud Infrastructure Key Management </a:t>
            </a:r>
            <a:br>
              <a:rPr lang="en-US" dirty="0"/>
            </a:br>
            <a:r>
              <a:rPr lang="en-US" dirty="0"/>
              <a:t>provides centralized management of the </a:t>
            </a:r>
            <a:br>
              <a:rPr lang="en-US" dirty="0"/>
            </a:br>
            <a:r>
              <a:rPr lang="en-US" dirty="0"/>
              <a:t>encryption of your data</a:t>
            </a:r>
          </a:p>
          <a:p>
            <a:r>
              <a:rPr lang="en-US" dirty="0"/>
              <a:t>Manage master and data keys used for encryption </a:t>
            </a:r>
            <a:br>
              <a:rPr lang="en-US" dirty="0"/>
            </a:br>
            <a:r>
              <a:rPr lang="en-US" dirty="0"/>
              <a:t>of data in Object and Block Storage on OCI</a:t>
            </a:r>
          </a:p>
          <a:p>
            <a:r>
              <a:rPr lang="en-US" dirty="0"/>
              <a:t>Keys are stored on highly available and durable </a:t>
            </a:r>
            <a:br>
              <a:rPr lang="en-US" dirty="0"/>
            </a:br>
            <a:r>
              <a:rPr lang="en-US" dirty="0"/>
              <a:t>hardware security modules (HSM) </a:t>
            </a:r>
            <a:br>
              <a:rPr lang="en-US" dirty="0"/>
            </a:br>
            <a:r>
              <a:rPr lang="en-US" dirty="0"/>
              <a:t>that meet Federal Information Processing Standards </a:t>
            </a:r>
            <a:br>
              <a:rPr lang="en-US" dirty="0"/>
            </a:br>
            <a:r>
              <a:rPr lang="en-US" dirty="0"/>
              <a:t>(FIPS) 140-2 Security Level 3 security certification</a:t>
            </a:r>
            <a:endParaRPr lang="en-NL" dirty="0"/>
          </a:p>
        </p:txBody>
      </p:sp>
    </p:spTree>
    <p:extLst>
      <p:ext uri="{BB962C8B-B14F-4D97-AF65-F5344CB8AC3E}">
        <p14:creationId xmlns:p14="http://schemas.microsoft.com/office/powerpoint/2010/main" val="263233105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D905-D581-47CD-B1F7-EA3EF58C6713}"/>
              </a:ext>
            </a:extLst>
          </p:cNvPr>
          <p:cNvSpPr>
            <a:spLocks noGrp="1"/>
          </p:cNvSpPr>
          <p:nvPr>
            <p:ph type="title"/>
          </p:nvPr>
        </p:nvSpPr>
        <p:spPr/>
        <p:txBody>
          <a:bodyPr/>
          <a:lstStyle/>
          <a:p>
            <a:r>
              <a:rPr lang="nl-NL" dirty="0"/>
              <a:t>Monitor </a:t>
            </a:r>
            <a:r>
              <a:rPr lang="nl-NL" dirty="0" err="1"/>
              <a:t>the</a:t>
            </a:r>
            <a:r>
              <a:rPr lang="nl-NL" dirty="0"/>
              <a:t> AMIS Technology Blog</a:t>
            </a:r>
            <a:endParaRPr lang="en-NL" dirty="0"/>
          </a:p>
        </p:txBody>
      </p:sp>
      <p:sp>
        <p:nvSpPr>
          <p:cNvPr id="3" name="Content Placeholder 2">
            <a:extLst>
              <a:ext uri="{FF2B5EF4-FFF2-40B4-BE49-F238E27FC236}">
                <a16:creationId xmlns:a16="http://schemas.microsoft.com/office/drawing/2014/main" id="{0BE4E5D8-597B-44AA-A1B8-843E73899672}"/>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A005C2C-64A1-4786-9AB7-517910786F44}"/>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B7E9E0A3-C323-49EC-B4C0-62F4E4A137AF}"/>
              </a:ext>
            </a:extLst>
          </p:cNvPr>
          <p:cNvSpPr>
            <a:spLocks noGrp="1"/>
          </p:cNvSpPr>
          <p:nvPr>
            <p:ph type="sldNum" sz="quarter" idx="12"/>
          </p:nvPr>
        </p:nvSpPr>
        <p:spPr/>
        <p:txBody>
          <a:bodyPr/>
          <a:lstStyle/>
          <a:p>
            <a:fld id="{14F1411D-0280-154F-AEAC-4C20B7AA46B2}" type="slidenum">
              <a:rPr lang="nl-NL" smtClean="0"/>
              <a:t>51</a:t>
            </a:fld>
            <a:endParaRPr lang="nl-NL"/>
          </a:p>
        </p:txBody>
      </p:sp>
      <p:pic>
        <p:nvPicPr>
          <p:cNvPr id="7" name="Picture 6">
            <a:extLst>
              <a:ext uri="{FF2B5EF4-FFF2-40B4-BE49-F238E27FC236}">
                <a16:creationId xmlns:a16="http://schemas.microsoft.com/office/drawing/2014/main" id="{06814441-3031-42C9-B83F-075BF9E5879D}"/>
              </a:ext>
            </a:extLst>
          </p:cNvPr>
          <p:cNvPicPr>
            <a:picLocks noChangeAspect="1"/>
          </p:cNvPicPr>
          <p:nvPr/>
        </p:nvPicPr>
        <p:blipFill>
          <a:blip r:embed="rId2"/>
          <a:stretch>
            <a:fillRect/>
          </a:stretch>
        </p:blipFill>
        <p:spPr>
          <a:xfrm>
            <a:off x="253666" y="2571750"/>
            <a:ext cx="8335245" cy="215772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C5E244EB-E8EA-40A2-886D-E562D352BD8B}"/>
              </a:ext>
            </a:extLst>
          </p:cNvPr>
          <p:cNvPicPr>
            <a:picLocks noChangeAspect="1"/>
          </p:cNvPicPr>
          <p:nvPr/>
        </p:nvPicPr>
        <p:blipFill>
          <a:blip r:embed="rId3"/>
          <a:stretch>
            <a:fillRect/>
          </a:stretch>
        </p:blipFill>
        <p:spPr>
          <a:xfrm>
            <a:off x="866768" y="1710188"/>
            <a:ext cx="4889012" cy="724298"/>
          </a:xfrm>
          <a:prstGeom prst="rect">
            <a:avLst/>
          </a:prstGeom>
        </p:spPr>
      </p:pic>
      <p:pic>
        <p:nvPicPr>
          <p:cNvPr id="9" name="Picture 8">
            <a:extLst>
              <a:ext uri="{FF2B5EF4-FFF2-40B4-BE49-F238E27FC236}">
                <a16:creationId xmlns:a16="http://schemas.microsoft.com/office/drawing/2014/main" id="{695E623F-E69F-4C2A-B6E6-251B1E1CFDD2}"/>
              </a:ext>
            </a:extLst>
          </p:cNvPr>
          <p:cNvPicPr>
            <a:picLocks noChangeAspect="1"/>
          </p:cNvPicPr>
          <p:nvPr/>
        </p:nvPicPr>
        <p:blipFill>
          <a:blip r:embed="rId4"/>
          <a:stretch>
            <a:fillRect/>
          </a:stretch>
        </p:blipFill>
        <p:spPr>
          <a:xfrm>
            <a:off x="5809058" y="161778"/>
            <a:ext cx="3069887" cy="17461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200217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2CD905-D581-47CD-B1F7-EA3EF58C6713}"/>
              </a:ext>
            </a:extLst>
          </p:cNvPr>
          <p:cNvSpPr>
            <a:spLocks noGrp="1"/>
          </p:cNvSpPr>
          <p:nvPr>
            <p:ph type="title"/>
          </p:nvPr>
        </p:nvSpPr>
        <p:spPr/>
        <p:txBody>
          <a:bodyPr/>
          <a:lstStyle/>
          <a:p>
            <a:r>
              <a:rPr lang="nl-NL" dirty="0" err="1"/>
              <a:t>Current</a:t>
            </a:r>
            <a:r>
              <a:rPr lang="nl-NL" dirty="0"/>
              <a:t> </a:t>
            </a:r>
            <a:r>
              <a:rPr lang="nl-NL" dirty="0" err="1"/>
              <a:t>accessibility</a:t>
            </a:r>
            <a:r>
              <a:rPr lang="nl-NL" dirty="0"/>
              <a:t> status for AMIS Technology Blog</a:t>
            </a:r>
            <a:endParaRPr lang="en-NL" dirty="0"/>
          </a:p>
        </p:txBody>
      </p:sp>
      <p:sp>
        <p:nvSpPr>
          <p:cNvPr id="3" name="Content Placeholder 2">
            <a:extLst>
              <a:ext uri="{FF2B5EF4-FFF2-40B4-BE49-F238E27FC236}">
                <a16:creationId xmlns:a16="http://schemas.microsoft.com/office/drawing/2014/main" id="{0BE4E5D8-597B-44AA-A1B8-843E73899672}"/>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A005C2C-64A1-4786-9AB7-517910786F44}"/>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B7E9E0A3-C323-49EC-B4C0-62F4E4A137AF}"/>
              </a:ext>
            </a:extLst>
          </p:cNvPr>
          <p:cNvSpPr>
            <a:spLocks noGrp="1"/>
          </p:cNvSpPr>
          <p:nvPr>
            <p:ph type="sldNum" sz="quarter" idx="12"/>
          </p:nvPr>
        </p:nvSpPr>
        <p:spPr/>
        <p:txBody>
          <a:bodyPr/>
          <a:lstStyle/>
          <a:p>
            <a:fld id="{14F1411D-0280-154F-AEAC-4C20B7AA46B2}" type="slidenum">
              <a:rPr lang="nl-NL" smtClean="0"/>
              <a:t>52</a:t>
            </a:fld>
            <a:endParaRPr lang="nl-NL"/>
          </a:p>
        </p:txBody>
      </p:sp>
      <p:pic>
        <p:nvPicPr>
          <p:cNvPr id="6" name="Snagit_SNG864">
            <a:extLst>
              <a:ext uri="{FF2B5EF4-FFF2-40B4-BE49-F238E27FC236}">
                <a16:creationId xmlns:a16="http://schemas.microsoft.com/office/drawing/2014/main" id="{50329951-7E0F-49DB-AD1B-0BD8556F6E70}"/>
              </a:ext>
            </a:extLst>
          </p:cNvPr>
          <p:cNvPicPr>
            <a:picLocks noChangeAspect="1"/>
          </p:cNvPicPr>
          <p:nvPr/>
        </p:nvPicPr>
        <p:blipFill>
          <a:blip r:embed="rId2"/>
          <a:stretch>
            <a:fillRect/>
          </a:stretch>
        </p:blipFill>
        <p:spPr>
          <a:xfrm>
            <a:off x="445160" y="794048"/>
            <a:ext cx="8253680" cy="3896253"/>
          </a:xfrm>
          <a:prstGeom prst="rect">
            <a:avLst/>
          </a:prstGeom>
        </p:spPr>
      </p:pic>
    </p:spTree>
    <p:extLst>
      <p:ext uri="{BB962C8B-B14F-4D97-AF65-F5344CB8AC3E}">
        <p14:creationId xmlns:p14="http://schemas.microsoft.com/office/powerpoint/2010/main" val="37761466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03EBCA-2BCC-4EBB-82BD-B8A4939FFB91}"/>
              </a:ext>
            </a:extLst>
          </p:cNvPr>
          <p:cNvSpPr>
            <a:spLocks noGrp="1"/>
          </p:cNvSpPr>
          <p:nvPr>
            <p:ph type="title"/>
          </p:nvPr>
        </p:nvSpPr>
        <p:spPr/>
        <p:txBody>
          <a:bodyPr/>
          <a:lstStyle/>
          <a:p>
            <a:r>
              <a:rPr lang="nl-NL" dirty="0"/>
              <a:t>Same test for nu.nl</a:t>
            </a:r>
            <a:endParaRPr lang="en-NL" dirty="0"/>
          </a:p>
        </p:txBody>
      </p:sp>
      <p:sp>
        <p:nvSpPr>
          <p:cNvPr id="3" name="Content Placeholder 2">
            <a:extLst>
              <a:ext uri="{FF2B5EF4-FFF2-40B4-BE49-F238E27FC236}">
                <a16:creationId xmlns:a16="http://schemas.microsoft.com/office/drawing/2014/main" id="{F38303A8-3850-4E04-B4C6-E9B1E82D203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76A2F8-1470-425C-A354-00BADDDB30AB}"/>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02C6C11B-041C-4076-9758-162EB83BCD2B}"/>
              </a:ext>
            </a:extLst>
          </p:cNvPr>
          <p:cNvSpPr>
            <a:spLocks noGrp="1"/>
          </p:cNvSpPr>
          <p:nvPr>
            <p:ph type="sldNum" sz="quarter" idx="12"/>
          </p:nvPr>
        </p:nvSpPr>
        <p:spPr/>
        <p:txBody>
          <a:bodyPr/>
          <a:lstStyle/>
          <a:p>
            <a:fld id="{14F1411D-0280-154F-AEAC-4C20B7AA46B2}" type="slidenum">
              <a:rPr lang="nl-NL" smtClean="0"/>
              <a:t>53</a:t>
            </a:fld>
            <a:endParaRPr lang="nl-NL"/>
          </a:p>
        </p:txBody>
      </p:sp>
      <p:pic>
        <p:nvPicPr>
          <p:cNvPr id="6" name="Picture 5">
            <a:extLst>
              <a:ext uri="{FF2B5EF4-FFF2-40B4-BE49-F238E27FC236}">
                <a16:creationId xmlns:a16="http://schemas.microsoft.com/office/drawing/2014/main" id="{A1F7BDE5-EA9F-41DD-89C7-E91801B834D9}"/>
              </a:ext>
            </a:extLst>
          </p:cNvPr>
          <p:cNvPicPr>
            <a:picLocks noChangeAspect="1"/>
          </p:cNvPicPr>
          <p:nvPr/>
        </p:nvPicPr>
        <p:blipFill>
          <a:blip r:embed="rId2"/>
          <a:stretch>
            <a:fillRect/>
          </a:stretch>
        </p:blipFill>
        <p:spPr>
          <a:xfrm>
            <a:off x="374191" y="791999"/>
            <a:ext cx="8453286" cy="3971283"/>
          </a:xfrm>
          <a:prstGeom prst="rect">
            <a:avLst/>
          </a:prstGeom>
        </p:spPr>
      </p:pic>
    </p:spTree>
    <p:extLst>
      <p:ext uri="{BB962C8B-B14F-4D97-AF65-F5344CB8AC3E}">
        <p14:creationId xmlns:p14="http://schemas.microsoft.com/office/powerpoint/2010/main" val="37355063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A7F765-BF87-4EFD-8387-28CFBE2C411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0A0B488-CD35-4124-A806-FD40829BE79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0A2C245-B242-481B-957D-B9A450041354}"/>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5CD804FE-BBF7-40B5-880B-E5B94F233B91}"/>
              </a:ext>
            </a:extLst>
          </p:cNvPr>
          <p:cNvSpPr>
            <a:spLocks noGrp="1"/>
          </p:cNvSpPr>
          <p:nvPr>
            <p:ph type="sldNum" sz="quarter" idx="12"/>
          </p:nvPr>
        </p:nvSpPr>
        <p:spPr/>
        <p:txBody>
          <a:bodyPr/>
          <a:lstStyle/>
          <a:p>
            <a:fld id="{14F1411D-0280-154F-AEAC-4C20B7AA46B2}" type="slidenum">
              <a:rPr lang="nl-NL" smtClean="0"/>
              <a:t>54</a:t>
            </a:fld>
            <a:endParaRPr lang="nl-NL"/>
          </a:p>
        </p:txBody>
      </p:sp>
      <p:pic>
        <p:nvPicPr>
          <p:cNvPr id="6" name="Picture 5">
            <a:extLst>
              <a:ext uri="{FF2B5EF4-FFF2-40B4-BE49-F238E27FC236}">
                <a16:creationId xmlns:a16="http://schemas.microsoft.com/office/drawing/2014/main" id="{53089DE7-6B3E-4E3B-BC6E-2713EA00AA93}"/>
              </a:ext>
            </a:extLst>
          </p:cNvPr>
          <p:cNvPicPr>
            <a:picLocks noChangeAspect="1"/>
          </p:cNvPicPr>
          <p:nvPr/>
        </p:nvPicPr>
        <p:blipFill>
          <a:blip r:embed="rId2"/>
          <a:stretch>
            <a:fillRect/>
          </a:stretch>
        </p:blipFill>
        <p:spPr>
          <a:xfrm>
            <a:off x="0" y="8369"/>
            <a:ext cx="9144000" cy="5126762"/>
          </a:xfrm>
          <a:prstGeom prst="rect">
            <a:avLst/>
          </a:prstGeom>
        </p:spPr>
      </p:pic>
    </p:spTree>
    <p:extLst>
      <p:ext uri="{BB962C8B-B14F-4D97-AF65-F5344CB8AC3E}">
        <p14:creationId xmlns:p14="http://schemas.microsoft.com/office/powerpoint/2010/main" val="3375565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645AFD-6F6F-4466-9539-3B6BB2CCD98C}"/>
              </a:ext>
            </a:extLst>
          </p:cNvPr>
          <p:cNvSpPr>
            <a:spLocks noGrp="1"/>
          </p:cNvSpPr>
          <p:nvPr>
            <p:ph type="title"/>
          </p:nvPr>
        </p:nvSpPr>
        <p:spPr/>
        <p:txBody>
          <a:bodyPr/>
          <a:lstStyle/>
          <a:p>
            <a:endParaRPr lang="en-NL"/>
          </a:p>
        </p:txBody>
      </p:sp>
      <p:pic>
        <p:nvPicPr>
          <p:cNvPr id="7" name="Snagit_SNG820">
            <a:extLst>
              <a:ext uri="{FF2B5EF4-FFF2-40B4-BE49-F238E27FC236}">
                <a16:creationId xmlns:a16="http://schemas.microsoft.com/office/drawing/2014/main" id="{4043B7CA-0729-4C5C-AA3F-C69AE83C8A22}"/>
              </a:ext>
            </a:extLst>
          </p:cNvPr>
          <p:cNvPicPr>
            <a:picLocks noGrp="1" noChangeAspect="1"/>
          </p:cNvPicPr>
          <p:nvPr>
            <p:ph idx="1"/>
          </p:nvPr>
        </p:nvPicPr>
        <p:blipFill>
          <a:blip r:embed="rId2"/>
          <a:stretch>
            <a:fillRect/>
          </a:stretch>
        </p:blipFill>
        <p:spPr>
          <a:xfrm>
            <a:off x="659603" y="432469"/>
            <a:ext cx="7764397" cy="4278562"/>
          </a:xfrm>
        </p:spPr>
      </p:pic>
      <p:sp>
        <p:nvSpPr>
          <p:cNvPr id="4" name="Footer Placeholder 3">
            <a:extLst>
              <a:ext uri="{FF2B5EF4-FFF2-40B4-BE49-F238E27FC236}">
                <a16:creationId xmlns:a16="http://schemas.microsoft.com/office/drawing/2014/main" id="{ECAD7F76-AA4C-4DC7-964D-9F5FF797B1AF}"/>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A99DFEAD-6D74-49C1-A827-D97EC4A29D1B}"/>
              </a:ext>
            </a:extLst>
          </p:cNvPr>
          <p:cNvSpPr>
            <a:spLocks noGrp="1"/>
          </p:cNvSpPr>
          <p:nvPr>
            <p:ph type="sldNum" sz="quarter" idx="12"/>
          </p:nvPr>
        </p:nvSpPr>
        <p:spPr/>
        <p:txBody>
          <a:bodyPr/>
          <a:lstStyle/>
          <a:p>
            <a:fld id="{14F1411D-0280-154F-AEAC-4C20B7AA46B2}" type="slidenum">
              <a:rPr lang="nl-NL" smtClean="0"/>
              <a:t>55</a:t>
            </a:fld>
            <a:endParaRPr lang="nl-NL"/>
          </a:p>
        </p:txBody>
      </p:sp>
    </p:spTree>
    <p:extLst>
      <p:ext uri="{BB962C8B-B14F-4D97-AF65-F5344CB8AC3E}">
        <p14:creationId xmlns:p14="http://schemas.microsoft.com/office/powerpoint/2010/main" val="395201499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740AD-7669-430E-A136-3269E36CB60D}"/>
              </a:ext>
            </a:extLst>
          </p:cNvPr>
          <p:cNvSpPr>
            <a:spLocks noGrp="1"/>
          </p:cNvSpPr>
          <p:nvPr>
            <p:ph type="title"/>
          </p:nvPr>
        </p:nvSpPr>
        <p:spPr/>
        <p:txBody>
          <a:bodyPr/>
          <a:lstStyle/>
          <a:p>
            <a:endParaRPr lang="en-NL"/>
          </a:p>
        </p:txBody>
      </p:sp>
      <p:pic>
        <p:nvPicPr>
          <p:cNvPr id="7" name="Snagit_SNG828">
            <a:extLst>
              <a:ext uri="{FF2B5EF4-FFF2-40B4-BE49-F238E27FC236}">
                <a16:creationId xmlns:a16="http://schemas.microsoft.com/office/drawing/2014/main" id="{539B75EB-EC7C-42D9-9ED8-B6E7D9614C07}"/>
              </a:ext>
            </a:extLst>
          </p:cNvPr>
          <p:cNvPicPr>
            <a:picLocks noGrp="1" noChangeAspect="1"/>
          </p:cNvPicPr>
          <p:nvPr>
            <p:ph idx="1"/>
          </p:nvPr>
        </p:nvPicPr>
        <p:blipFill>
          <a:blip r:embed="rId2"/>
          <a:stretch>
            <a:fillRect/>
          </a:stretch>
        </p:blipFill>
        <p:spPr>
          <a:xfrm>
            <a:off x="550802" y="288000"/>
            <a:ext cx="8042396" cy="4518096"/>
          </a:xfrm>
        </p:spPr>
      </p:pic>
      <p:sp>
        <p:nvSpPr>
          <p:cNvPr id="4" name="Footer Placeholder 3">
            <a:extLst>
              <a:ext uri="{FF2B5EF4-FFF2-40B4-BE49-F238E27FC236}">
                <a16:creationId xmlns:a16="http://schemas.microsoft.com/office/drawing/2014/main" id="{C654ED72-868B-4173-9E1C-86CC8FB076EA}"/>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E11D10F3-571E-4388-8E54-1CF198B55964}"/>
              </a:ext>
            </a:extLst>
          </p:cNvPr>
          <p:cNvSpPr>
            <a:spLocks noGrp="1"/>
          </p:cNvSpPr>
          <p:nvPr>
            <p:ph type="sldNum" sz="quarter" idx="12"/>
          </p:nvPr>
        </p:nvSpPr>
        <p:spPr/>
        <p:txBody>
          <a:bodyPr/>
          <a:lstStyle/>
          <a:p>
            <a:fld id="{14F1411D-0280-154F-AEAC-4C20B7AA46B2}" type="slidenum">
              <a:rPr lang="nl-NL" smtClean="0"/>
              <a:t>56</a:t>
            </a:fld>
            <a:endParaRPr lang="nl-NL"/>
          </a:p>
        </p:txBody>
      </p:sp>
    </p:spTree>
    <p:extLst>
      <p:ext uri="{BB962C8B-B14F-4D97-AF65-F5344CB8AC3E}">
        <p14:creationId xmlns:p14="http://schemas.microsoft.com/office/powerpoint/2010/main" val="40217610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4C4818-89F8-4213-B458-35C2DD1357D0}"/>
              </a:ext>
            </a:extLst>
          </p:cNvPr>
          <p:cNvSpPr>
            <a:spLocks noGrp="1"/>
          </p:cNvSpPr>
          <p:nvPr>
            <p:ph type="title"/>
          </p:nvPr>
        </p:nvSpPr>
        <p:spPr/>
        <p:txBody>
          <a:bodyPr/>
          <a:lstStyle/>
          <a:p>
            <a:endParaRPr lang="en-NL"/>
          </a:p>
        </p:txBody>
      </p:sp>
      <p:pic>
        <p:nvPicPr>
          <p:cNvPr id="7" name="Snagit_SNG832">
            <a:extLst>
              <a:ext uri="{FF2B5EF4-FFF2-40B4-BE49-F238E27FC236}">
                <a16:creationId xmlns:a16="http://schemas.microsoft.com/office/drawing/2014/main" id="{95E10B87-A2E8-42D9-AF99-2088E9D82127}"/>
              </a:ext>
            </a:extLst>
          </p:cNvPr>
          <p:cNvPicPr>
            <a:picLocks noGrp="1" noChangeAspect="1"/>
          </p:cNvPicPr>
          <p:nvPr>
            <p:ph idx="1"/>
          </p:nvPr>
        </p:nvPicPr>
        <p:blipFill>
          <a:blip r:embed="rId2"/>
          <a:stretch>
            <a:fillRect/>
          </a:stretch>
        </p:blipFill>
        <p:spPr>
          <a:xfrm>
            <a:off x="549365" y="350699"/>
            <a:ext cx="7874635" cy="4442101"/>
          </a:xfrm>
        </p:spPr>
      </p:pic>
      <p:sp>
        <p:nvSpPr>
          <p:cNvPr id="4" name="Footer Placeholder 3">
            <a:extLst>
              <a:ext uri="{FF2B5EF4-FFF2-40B4-BE49-F238E27FC236}">
                <a16:creationId xmlns:a16="http://schemas.microsoft.com/office/drawing/2014/main" id="{5E6E7FCB-AD10-4471-BF1F-C9E63580DA75}"/>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46E15F36-5A80-44E3-91F2-F8CC624628F1}"/>
              </a:ext>
            </a:extLst>
          </p:cNvPr>
          <p:cNvSpPr>
            <a:spLocks noGrp="1"/>
          </p:cNvSpPr>
          <p:nvPr>
            <p:ph type="sldNum" sz="quarter" idx="12"/>
          </p:nvPr>
        </p:nvSpPr>
        <p:spPr/>
        <p:txBody>
          <a:bodyPr/>
          <a:lstStyle/>
          <a:p>
            <a:fld id="{14F1411D-0280-154F-AEAC-4C20B7AA46B2}" type="slidenum">
              <a:rPr lang="nl-NL" smtClean="0"/>
              <a:t>57</a:t>
            </a:fld>
            <a:endParaRPr lang="nl-NL"/>
          </a:p>
        </p:txBody>
      </p:sp>
    </p:spTree>
    <p:extLst>
      <p:ext uri="{BB962C8B-B14F-4D97-AF65-F5344CB8AC3E}">
        <p14:creationId xmlns:p14="http://schemas.microsoft.com/office/powerpoint/2010/main" val="9138700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4664C-FD64-4981-8486-9D8E78994B46}"/>
              </a:ext>
            </a:extLst>
          </p:cNvPr>
          <p:cNvSpPr>
            <a:spLocks noGrp="1"/>
          </p:cNvSpPr>
          <p:nvPr>
            <p:ph type="title"/>
          </p:nvPr>
        </p:nvSpPr>
        <p:spPr/>
        <p:txBody>
          <a:bodyPr/>
          <a:lstStyle/>
          <a:p>
            <a:endParaRPr lang="en-NL"/>
          </a:p>
        </p:txBody>
      </p:sp>
      <p:pic>
        <p:nvPicPr>
          <p:cNvPr id="7" name="Snagit_SNG839">
            <a:extLst>
              <a:ext uri="{FF2B5EF4-FFF2-40B4-BE49-F238E27FC236}">
                <a16:creationId xmlns:a16="http://schemas.microsoft.com/office/drawing/2014/main" id="{005D84D0-0750-4F79-ACDF-898EE473CC0D}"/>
              </a:ext>
            </a:extLst>
          </p:cNvPr>
          <p:cNvPicPr>
            <a:picLocks noGrp="1" noChangeAspect="1"/>
          </p:cNvPicPr>
          <p:nvPr>
            <p:ph idx="1"/>
          </p:nvPr>
        </p:nvPicPr>
        <p:blipFill>
          <a:blip r:embed="rId2"/>
          <a:stretch>
            <a:fillRect/>
          </a:stretch>
        </p:blipFill>
        <p:spPr>
          <a:xfrm>
            <a:off x="585445" y="341612"/>
            <a:ext cx="7973109" cy="4460276"/>
          </a:xfrm>
        </p:spPr>
      </p:pic>
      <p:sp>
        <p:nvSpPr>
          <p:cNvPr id="4" name="Footer Placeholder 3">
            <a:extLst>
              <a:ext uri="{FF2B5EF4-FFF2-40B4-BE49-F238E27FC236}">
                <a16:creationId xmlns:a16="http://schemas.microsoft.com/office/drawing/2014/main" id="{3AD55B1D-AB99-4BE5-98C8-AC7E6DEE2E92}"/>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A1949A5F-36C0-449A-A322-68F6432EBF1C}"/>
              </a:ext>
            </a:extLst>
          </p:cNvPr>
          <p:cNvSpPr>
            <a:spLocks noGrp="1"/>
          </p:cNvSpPr>
          <p:nvPr>
            <p:ph type="sldNum" sz="quarter" idx="12"/>
          </p:nvPr>
        </p:nvSpPr>
        <p:spPr/>
        <p:txBody>
          <a:bodyPr/>
          <a:lstStyle/>
          <a:p>
            <a:fld id="{14F1411D-0280-154F-AEAC-4C20B7AA46B2}" type="slidenum">
              <a:rPr lang="nl-NL" smtClean="0"/>
              <a:t>58</a:t>
            </a:fld>
            <a:endParaRPr lang="nl-NL"/>
          </a:p>
        </p:txBody>
      </p:sp>
    </p:spTree>
    <p:extLst>
      <p:ext uri="{BB962C8B-B14F-4D97-AF65-F5344CB8AC3E}">
        <p14:creationId xmlns:p14="http://schemas.microsoft.com/office/powerpoint/2010/main" val="224455958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449F6-A597-4EA2-952F-0388C94AB591}"/>
              </a:ext>
            </a:extLst>
          </p:cNvPr>
          <p:cNvSpPr>
            <a:spLocks noGrp="1"/>
          </p:cNvSpPr>
          <p:nvPr>
            <p:ph type="title"/>
          </p:nvPr>
        </p:nvSpPr>
        <p:spPr/>
        <p:txBody>
          <a:bodyPr/>
          <a:lstStyle/>
          <a:p>
            <a:endParaRPr lang="en-NL"/>
          </a:p>
        </p:txBody>
      </p:sp>
      <p:pic>
        <p:nvPicPr>
          <p:cNvPr id="7" name="Snagit_SNG840">
            <a:extLst>
              <a:ext uri="{FF2B5EF4-FFF2-40B4-BE49-F238E27FC236}">
                <a16:creationId xmlns:a16="http://schemas.microsoft.com/office/drawing/2014/main" id="{32C68E5C-224C-4B0D-9B53-C1DFAEB93AC1}"/>
              </a:ext>
            </a:extLst>
          </p:cNvPr>
          <p:cNvPicPr>
            <a:picLocks noGrp="1" noChangeAspect="1"/>
          </p:cNvPicPr>
          <p:nvPr>
            <p:ph idx="1"/>
          </p:nvPr>
        </p:nvPicPr>
        <p:blipFill>
          <a:blip r:embed="rId2"/>
          <a:stretch>
            <a:fillRect/>
          </a:stretch>
        </p:blipFill>
        <p:spPr>
          <a:xfrm>
            <a:off x="524892" y="288000"/>
            <a:ext cx="8094215" cy="4545556"/>
          </a:xfrm>
        </p:spPr>
      </p:pic>
      <p:sp>
        <p:nvSpPr>
          <p:cNvPr id="4" name="Footer Placeholder 3">
            <a:extLst>
              <a:ext uri="{FF2B5EF4-FFF2-40B4-BE49-F238E27FC236}">
                <a16:creationId xmlns:a16="http://schemas.microsoft.com/office/drawing/2014/main" id="{9509D4B8-959A-4029-B6B1-78A8AB776D7E}"/>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F4CBD759-2D41-4BE4-80A5-6B59E5579C35}"/>
              </a:ext>
            </a:extLst>
          </p:cNvPr>
          <p:cNvSpPr>
            <a:spLocks noGrp="1"/>
          </p:cNvSpPr>
          <p:nvPr>
            <p:ph type="sldNum" sz="quarter" idx="12"/>
          </p:nvPr>
        </p:nvSpPr>
        <p:spPr/>
        <p:txBody>
          <a:bodyPr/>
          <a:lstStyle/>
          <a:p>
            <a:fld id="{14F1411D-0280-154F-AEAC-4C20B7AA46B2}" type="slidenum">
              <a:rPr lang="nl-NL" smtClean="0"/>
              <a:t>59</a:t>
            </a:fld>
            <a:endParaRPr lang="nl-NL"/>
          </a:p>
        </p:txBody>
      </p:sp>
    </p:spTree>
    <p:extLst>
      <p:ext uri="{BB962C8B-B14F-4D97-AF65-F5344CB8AC3E}">
        <p14:creationId xmlns:p14="http://schemas.microsoft.com/office/powerpoint/2010/main" val="20585393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F0CBF-B9F0-4091-B172-F608B9876E40}"/>
              </a:ext>
            </a:extLst>
          </p:cNvPr>
          <p:cNvSpPr>
            <a:spLocks noGrp="1"/>
          </p:cNvSpPr>
          <p:nvPr>
            <p:ph type="title"/>
          </p:nvPr>
        </p:nvSpPr>
        <p:spPr/>
        <p:txBody>
          <a:bodyPr/>
          <a:lstStyle/>
          <a:p>
            <a:r>
              <a:rPr lang="nl-NL" dirty="0"/>
              <a:t>First </a:t>
            </a:r>
            <a:r>
              <a:rPr lang="nl-NL" dirty="0" err="1"/>
              <a:t>Generation</a:t>
            </a:r>
            <a:r>
              <a:rPr lang="nl-NL" dirty="0"/>
              <a:t> Cloud </a:t>
            </a:r>
            <a:r>
              <a:rPr lang="nl-NL" dirty="0" err="1"/>
              <a:t>Vendors</a:t>
            </a:r>
            <a:r>
              <a:rPr lang="nl-NL" dirty="0"/>
              <a:t>…</a:t>
            </a:r>
            <a:r>
              <a:rPr lang="nl-NL" dirty="0" err="1"/>
              <a:t>vs</a:t>
            </a:r>
            <a:r>
              <a:rPr lang="nl-NL" dirty="0"/>
              <a:t> Gen 2</a:t>
            </a:r>
            <a:endParaRPr lang="en-NL" dirty="0"/>
          </a:p>
        </p:txBody>
      </p:sp>
      <p:pic>
        <p:nvPicPr>
          <p:cNvPr id="7" name="Snagit_SNG850">
            <a:extLst>
              <a:ext uri="{FF2B5EF4-FFF2-40B4-BE49-F238E27FC236}">
                <a16:creationId xmlns:a16="http://schemas.microsoft.com/office/drawing/2014/main" id="{41415C8E-D51B-432F-8616-1DB946D76B86}"/>
              </a:ext>
            </a:extLst>
          </p:cNvPr>
          <p:cNvPicPr>
            <a:picLocks noGrp="1" noChangeAspect="1"/>
          </p:cNvPicPr>
          <p:nvPr>
            <p:ph idx="1"/>
          </p:nvPr>
        </p:nvPicPr>
        <p:blipFill>
          <a:blip r:embed="rId2"/>
          <a:stretch>
            <a:fillRect/>
          </a:stretch>
        </p:blipFill>
        <p:spPr>
          <a:xfrm>
            <a:off x="720724" y="745705"/>
            <a:ext cx="7234556" cy="4017401"/>
          </a:xfrm>
        </p:spPr>
      </p:pic>
      <p:sp>
        <p:nvSpPr>
          <p:cNvPr id="4" name="Footer Placeholder 3">
            <a:extLst>
              <a:ext uri="{FF2B5EF4-FFF2-40B4-BE49-F238E27FC236}">
                <a16:creationId xmlns:a16="http://schemas.microsoft.com/office/drawing/2014/main" id="{4249488B-07ED-4B20-9FE0-3DA1EA8C4E26}"/>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1DFFEB15-9BA8-42D0-B96E-4DDE3D29E1C9}"/>
              </a:ext>
            </a:extLst>
          </p:cNvPr>
          <p:cNvSpPr>
            <a:spLocks noGrp="1"/>
          </p:cNvSpPr>
          <p:nvPr>
            <p:ph type="sldNum" sz="quarter" idx="12"/>
          </p:nvPr>
        </p:nvSpPr>
        <p:spPr/>
        <p:txBody>
          <a:bodyPr/>
          <a:lstStyle/>
          <a:p>
            <a:fld id="{14F1411D-0280-154F-AEAC-4C20B7AA46B2}" type="slidenum">
              <a:rPr lang="nl-NL" smtClean="0"/>
              <a:pPr/>
              <a:t>6</a:t>
            </a:fld>
            <a:endParaRPr lang="nl-NL" dirty="0"/>
          </a:p>
        </p:txBody>
      </p:sp>
    </p:spTree>
    <p:extLst>
      <p:ext uri="{BB962C8B-B14F-4D97-AF65-F5344CB8AC3E}">
        <p14:creationId xmlns:p14="http://schemas.microsoft.com/office/powerpoint/2010/main" val="152043850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CC7BB-120F-4A51-B3ED-996140060833}"/>
              </a:ext>
            </a:extLst>
          </p:cNvPr>
          <p:cNvSpPr>
            <a:spLocks noGrp="1"/>
          </p:cNvSpPr>
          <p:nvPr>
            <p:ph type="title"/>
          </p:nvPr>
        </p:nvSpPr>
        <p:spPr/>
        <p:txBody>
          <a:bodyPr/>
          <a:lstStyle/>
          <a:p>
            <a:endParaRPr lang="en-NL"/>
          </a:p>
        </p:txBody>
      </p:sp>
      <p:pic>
        <p:nvPicPr>
          <p:cNvPr id="7" name="Snagit_SNG846">
            <a:extLst>
              <a:ext uri="{FF2B5EF4-FFF2-40B4-BE49-F238E27FC236}">
                <a16:creationId xmlns:a16="http://schemas.microsoft.com/office/drawing/2014/main" id="{0110A1A8-6F6E-45D5-B844-536435675A50}"/>
              </a:ext>
            </a:extLst>
          </p:cNvPr>
          <p:cNvPicPr>
            <a:picLocks noGrp="1" noChangeAspect="1"/>
          </p:cNvPicPr>
          <p:nvPr>
            <p:ph idx="1"/>
          </p:nvPr>
        </p:nvPicPr>
        <p:blipFill>
          <a:blip r:embed="rId2"/>
          <a:stretch>
            <a:fillRect/>
          </a:stretch>
        </p:blipFill>
        <p:spPr>
          <a:xfrm>
            <a:off x="629284" y="189914"/>
            <a:ext cx="8119963" cy="4547476"/>
          </a:xfrm>
        </p:spPr>
      </p:pic>
      <p:sp>
        <p:nvSpPr>
          <p:cNvPr id="4" name="Footer Placeholder 3">
            <a:extLst>
              <a:ext uri="{FF2B5EF4-FFF2-40B4-BE49-F238E27FC236}">
                <a16:creationId xmlns:a16="http://schemas.microsoft.com/office/drawing/2014/main" id="{1AE138B1-7A59-486B-8A7E-A20BEAE20B95}"/>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C80BC57A-4459-4E1E-AAB5-9C9F33015567}"/>
              </a:ext>
            </a:extLst>
          </p:cNvPr>
          <p:cNvSpPr>
            <a:spLocks noGrp="1"/>
          </p:cNvSpPr>
          <p:nvPr>
            <p:ph type="sldNum" sz="quarter" idx="12"/>
          </p:nvPr>
        </p:nvSpPr>
        <p:spPr/>
        <p:txBody>
          <a:bodyPr/>
          <a:lstStyle/>
          <a:p>
            <a:fld id="{14F1411D-0280-154F-AEAC-4C20B7AA46B2}" type="slidenum">
              <a:rPr lang="nl-NL" smtClean="0"/>
              <a:t>60</a:t>
            </a:fld>
            <a:endParaRPr lang="nl-NL"/>
          </a:p>
        </p:txBody>
      </p:sp>
    </p:spTree>
    <p:extLst>
      <p:ext uri="{BB962C8B-B14F-4D97-AF65-F5344CB8AC3E}">
        <p14:creationId xmlns:p14="http://schemas.microsoft.com/office/powerpoint/2010/main" val="15066466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993E-18C6-4301-929C-382A1CD14BEF}"/>
              </a:ext>
            </a:extLst>
          </p:cNvPr>
          <p:cNvSpPr>
            <a:spLocks noGrp="1"/>
          </p:cNvSpPr>
          <p:nvPr>
            <p:ph type="title"/>
          </p:nvPr>
        </p:nvSpPr>
        <p:spPr/>
        <p:txBody>
          <a:bodyPr/>
          <a:lstStyle/>
          <a:p>
            <a:r>
              <a:rPr lang="nl-NL" dirty="0"/>
              <a:t>Cloud Native Applications on OCI</a:t>
            </a:r>
            <a:endParaRPr lang="en-NL" dirty="0"/>
          </a:p>
        </p:txBody>
      </p:sp>
      <p:pic>
        <p:nvPicPr>
          <p:cNvPr id="8" name="Snagit_SNG869">
            <a:extLst>
              <a:ext uri="{FF2B5EF4-FFF2-40B4-BE49-F238E27FC236}">
                <a16:creationId xmlns:a16="http://schemas.microsoft.com/office/drawing/2014/main" id="{AA8DE1E2-8A80-4FB7-8646-90D00D11579E}"/>
              </a:ext>
            </a:extLst>
          </p:cNvPr>
          <p:cNvPicPr>
            <a:picLocks noGrp="1" noChangeAspect="1"/>
          </p:cNvPicPr>
          <p:nvPr>
            <p:ph idx="1"/>
          </p:nvPr>
        </p:nvPicPr>
        <p:blipFill>
          <a:blip r:embed="rId3"/>
          <a:stretch>
            <a:fillRect/>
          </a:stretch>
        </p:blipFill>
        <p:spPr>
          <a:xfrm>
            <a:off x="720725" y="1949820"/>
            <a:ext cx="6623050" cy="1753447"/>
          </a:xfrm>
        </p:spPr>
      </p:pic>
      <p:sp>
        <p:nvSpPr>
          <p:cNvPr id="4" name="Footer Placeholder 3">
            <a:extLst>
              <a:ext uri="{FF2B5EF4-FFF2-40B4-BE49-F238E27FC236}">
                <a16:creationId xmlns:a16="http://schemas.microsoft.com/office/drawing/2014/main" id="{5678D615-1EF0-4AB8-9F5C-9E29CA7AFC47}"/>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1EAAA19F-911D-43BD-94E0-14BD0DFF72E4}"/>
              </a:ext>
            </a:extLst>
          </p:cNvPr>
          <p:cNvSpPr>
            <a:spLocks noGrp="1"/>
          </p:cNvSpPr>
          <p:nvPr>
            <p:ph type="sldNum" sz="quarter" idx="12"/>
          </p:nvPr>
        </p:nvSpPr>
        <p:spPr/>
        <p:txBody>
          <a:bodyPr/>
          <a:lstStyle/>
          <a:p>
            <a:fld id="{14F1411D-0280-154F-AEAC-4C20B7AA46B2}" type="slidenum">
              <a:rPr lang="nl-NL" smtClean="0"/>
              <a:t>61</a:t>
            </a:fld>
            <a:endParaRPr lang="nl-NL"/>
          </a:p>
        </p:txBody>
      </p:sp>
    </p:spTree>
    <p:extLst>
      <p:ext uri="{BB962C8B-B14F-4D97-AF65-F5344CB8AC3E}">
        <p14:creationId xmlns:p14="http://schemas.microsoft.com/office/powerpoint/2010/main" val="195745844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B5FF40-6CC2-4D21-8BB3-8660F21CD4C7}"/>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6319D445-7A18-4C70-9815-83DC3BD82B51}"/>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E170265-FAB4-4A73-9F36-1588321B367D}"/>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62FDC3D0-8D97-4DBE-9FEA-27AE18D65944}"/>
              </a:ext>
            </a:extLst>
          </p:cNvPr>
          <p:cNvSpPr>
            <a:spLocks noGrp="1"/>
          </p:cNvSpPr>
          <p:nvPr>
            <p:ph type="sldNum" sz="quarter" idx="12"/>
          </p:nvPr>
        </p:nvSpPr>
        <p:spPr/>
        <p:txBody>
          <a:bodyPr/>
          <a:lstStyle/>
          <a:p>
            <a:fld id="{14F1411D-0280-154F-AEAC-4C20B7AA46B2}" type="slidenum">
              <a:rPr lang="nl-NL" smtClean="0"/>
              <a:t>62</a:t>
            </a:fld>
            <a:endParaRPr lang="nl-NL"/>
          </a:p>
        </p:txBody>
      </p:sp>
      <p:pic>
        <p:nvPicPr>
          <p:cNvPr id="6" name="Picture 5">
            <a:extLst>
              <a:ext uri="{FF2B5EF4-FFF2-40B4-BE49-F238E27FC236}">
                <a16:creationId xmlns:a16="http://schemas.microsoft.com/office/drawing/2014/main" id="{F3A7E415-AEED-44F5-9E40-4B445423C973}"/>
              </a:ext>
            </a:extLst>
          </p:cNvPr>
          <p:cNvPicPr>
            <a:picLocks noChangeAspect="1"/>
          </p:cNvPicPr>
          <p:nvPr/>
        </p:nvPicPr>
        <p:blipFill>
          <a:blip r:embed="rId2"/>
          <a:stretch>
            <a:fillRect/>
          </a:stretch>
        </p:blipFill>
        <p:spPr>
          <a:xfrm>
            <a:off x="382706" y="427500"/>
            <a:ext cx="7298586" cy="4104438"/>
          </a:xfrm>
          <a:prstGeom prst="rect">
            <a:avLst/>
          </a:prstGeom>
        </p:spPr>
      </p:pic>
    </p:spTree>
    <p:extLst>
      <p:ext uri="{BB962C8B-B14F-4D97-AF65-F5344CB8AC3E}">
        <p14:creationId xmlns:p14="http://schemas.microsoft.com/office/powerpoint/2010/main" val="1683563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C233F1E-7BFF-42C3-9DB3-CC1A92543B88}"/>
              </a:ext>
            </a:extLst>
          </p:cNvPr>
          <p:cNvSpPr>
            <a:spLocks noGrp="1"/>
          </p:cNvSpPr>
          <p:nvPr>
            <p:ph type="title"/>
          </p:nvPr>
        </p:nvSpPr>
        <p:spPr/>
        <p:txBody>
          <a:bodyPr/>
          <a:lstStyle/>
          <a:p>
            <a:endParaRPr lang="en-NL"/>
          </a:p>
        </p:txBody>
      </p:sp>
      <p:pic>
        <p:nvPicPr>
          <p:cNvPr id="6" name="Snagit_SNG87C">
            <a:extLst>
              <a:ext uri="{FF2B5EF4-FFF2-40B4-BE49-F238E27FC236}">
                <a16:creationId xmlns:a16="http://schemas.microsoft.com/office/drawing/2014/main" id="{8DB7ADE1-8CB5-44EF-AD80-C5EFDB97AD64}"/>
              </a:ext>
            </a:extLst>
          </p:cNvPr>
          <p:cNvPicPr>
            <a:picLocks noGrp="1" noChangeAspect="1"/>
          </p:cNvPicPr>
          <p:nvPr>
            <p:ph idx="1"/>
          </p:nvPr>
        </p:nvPicPr>
        <p:blipFill>
          <a:blip r:embed="rId2"/>
          <a:stretch>
            <a:fillRect/>
          </a:stretch>
        </p:blipFill>
        <p:spPr>
          <a:xfrm>
            <a:off x="423570" y="398105"/>
            <a:ext cx="7165950" cy="4008755"/>
          </a:xfrm>
        </p:spPr>
      </p:pic>
      <p:sp>
        <p:nvSpPr>
          <p:cNvPr id="4" name="Footer Placeholder 3">
            <a:extLst>
              <a:ext uri="{FF2B5EF4-FFF2-40B4-BE49-F238E27FC236}">
                <a16:creationId xmlns:a16="http://schemas.microsoft.com/office/drawing/2014/main" id="{CD47A3C4-4032-4444-B78B-1ABD84002139}"/>
              </a:ext>
            </a:extLst>
          </p:cNvPr>
          <p:cNvSpPr>
            <a:spLocks noGrp="1"/>
          </p:cNvSpPr>
          <p:nvPr>
            <p:ph type="ftr" sz="quarter" idx="11"/>
          </p:nvPr>
        </p:nvSpPr>
        <p:spPr/>
        <p:txBody>
          <a:bodyPr/>
          <a:lstStyle/>
          <a:p>
            <a:r>
              <a:rPr lang="en-US"/>
              <a:t>Review of Oracle OpenWorld &amp; CodeOne 2018 - #oowamis</a:t>
            </a:r>
            <a:endParaRPr lang="en-US" dirty="0"/>
          </a:p>
        </p:txBody>
      </p:sp>
      <p:pic>
        <p:nvPicPr>
          <p:cNvPr id="8" name="Picture 7">
            <a:extLst>
              <a:ext uri="{FF2B5EF4-FFF2-40B4-BE49-F238E27FC236}">
                <a16:creationId xmlns:a16="http://schemas.microsoft.com/office/drawing/2014/main" id="{AA71A467-CB16-413C-B982-01725BEAB5E3}"/>
              </a:ext>
            </a:extLst>
          </p:cNvPr>
          <p:cNvPicPr>
            <a:picLocks noChangeAspect="1"/>
          </p:cNvPicPr>
          <p:nvPr/>
        </p:nvPicPr>
        <p:blipFill>
          <a:blip r:embed="rId3"/>
          <a:stretch>
            <a:fillRect/>
          </a:stretch>
        </p:blipFill>
        <p:spPr>
          <a:xfrm>
            <a:off x="7443391" y="2392846"/>
            <a:ext cx="1009012" cy="2432250"/>
          </a:xfrm>
          <a:prstGeom prst="rect">
            <a:avLst/>
          </a:prstGeom>
        </p:spPr>
      </p:pic>
      <p:sp>
        <p:nvSpPr>
          <p:cNvPr id="2" name="Slide Number Placeholder 1">
            <a:extLst>
              <a:ext uri="{FF2B5EF4-FFF2-40B4-BE49-F238E27FC236}">
                <a16:creationId xmlns:a16="http://schemas.microsoft.com/office/drawing/2014/main" id="{AC61C030-2E6F-4B58-9E30-4B44776C70AC}"/>
              </a:ext>
            </a:extLst>
          </p:cNvPr>
          <p:cNvSpPr>
            <a:spLocks noGrp="1"/>
          </p:cNvSpPr>
          <p:nvPr>
            <p:ph type="sldNum" sz="quarter" idx="12"/>
          </p:nvPr>
        </p:nvSpPr>
        <p:spPr/>
        <p:txBody>
          <a:bodyPr/>
          <a:lstStyle/>
          <a:p>
            <a:fld id="{14F1411D-0280-154F-AEAC-4C20B7AA46B2}" type="slidenum">
              <a:rPr lang="nl-NL" smtClean="0"/>
              <a:t>63</a:t>
            </a:fld>
            <a:endParaRPr lang="nl-NL"/>
          </a:p>
        </p:txBody>
      </p:sp>
    </p:spTree>
    <p:extLst>
      <p:ext uri="{BB962C8B-B14F-4D97-AF65-F5344CB8AC3E}">
        <p14:creationId xmlns:p14="http://schemas.microsoft.com/office/powerpoint/2010/main" val="37199958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E59D6E7-4AB0-460A-9CBB-FA365F769F3E}"/>
              </a:ext>
            </a:extLst>
          </p:cNvPr>
          <p:cNvSpPr>
            <a:spLocks noGrp="1"/>
          </p:cNvSpPr>
          <p:nvPr>
            <p:ph type="title"/>
          </p:nvPr>
        </p:nvSpPr>
        <p:spPr/>
        <p:txBody>
          <a:bodyPr/>
          <a:lstStyle/>
          <a:p>
            <a:endParaRPr lang="en-NL"/>
          </a:p>
        </p:txBody>
      </p:sp>
      <p:pic>
        <p:nvPicPr>
          <p:cNvPr id="6" name="Snagit_SNG87E">
            <a:extLst>
              <a:ext uri="{FF2B5EF4-FFF2-40B4-BE49-F238E27FC236}">
                <a16:creationId xmlns:a16="http://schemas.microsoft.com/office/drawing/2014/main" id="{387E691A-095E-484D-9CEE-438D01771EAE}"/>
              </a:ext>
            </a:extLst>
          </p:cNvPr>
          <p:cNvPicPr>
            <a:picLocks noGrp="1" noChangeAspect="1"/>
          </p:cNvPicPr>
          <p:nvPr>
            <p:ph idx="1"/>
          </p:nvPr>
        </p:nvPicPr>
        <p:blipFill>
          <a:blip r:embed="rId2"/>
          <a:stretch>
            <a:fillRect/>
          </a:stretch>
        </p:blipFill>
        <p:spPr>
          <a:xfrm>
            <a:off x="516744" y="648000"/>
            <a:ext cx="7459638" cy="4143324"/>
          </a:xfrm>
        </p:spPr>
      </p:pic>
      <p:sp>
        <p:nvSpPr>
          <p:cNvPr id="4" name="Footer Placeholder 3">
            <a:extLst>
              <a:ext uri="{FF2B5EF4-FFF2-40B4-BE49-F238E27FC236}">
                <a16:creationId xmlns:a16="http://schemas.microsoft.com/office/drawing/2014/main" id="{D13AE178-14D7-41DC-BA26-E758AE3D7FB2}"/>
              </a:ext>
            </a:extLst>
          </p:cNvPr>
          <p:cNvSpPr>
            <a:spLocks noGrp="1"/>
          </p:cNvSpPr>
          <p:nvPr>
            <p:ph type="ftr" sz="quarter" idx="11"/>
          </p:nvPr>
        </p:nvSpPr>
        <p:spPr/>
        <p:txBody>
          <a:bodyPr/>
          <a:lstStyle/>
          <a:p>
            <a:r>
              <a:rPr lang="en-US"/>
              <a:t>Review of Oracle OpenWorld &amp; CodeOne 2018 - #oowamis</a:t>
            </a:r>
            <a:endParaRPr lang="en-US" dirty="0"/>
          </a:p>
        </p:txBody>
      </p:sp>
      <p:sp>
        <p:nvSpPr>
          <p:cNvPr id="2" name="Slide Number Placeholder 1">
            <a:extLst>
              <a:ext uri="{FF2B5EF4-FFF2-40B4-BE49-F238E27FC236}">
                <a16:creationId xmlns:a16="http://schemas.microsoft.com/office/drawing/2014/main" id="{C4DFD9F1-7281-4ADA-AF85-5610E2D1771D}"/>
              </a:ext>
            </a:extLst>
          </p:cNvPr>
          <p:cNvSpPr>
            <a:spLocks noGrp="1"/>
          </p:cNvSpPr>
          <p:nvPr>
            <p:ph type="sldNum" sz="quarter" idx="12"/>
          </p:nvPr>
        </p:nvSpPr>
        <p:spPr/>
        <p:txBody>
          <a:bodyPr/>
          <a:lstStyle/>
          <a:p>
            <a:fld id="{14F1411D-0280-154F-AEAC-4C20B7AA46B2}" type="slidenum">
              <a:rPr lang="nl-NL" smtClean="0"/>
              <a:t>64</a:t>
            </a:fld>
            <a:endParaRPr lang="nl-NL"/>
          </a:p>
        </p:txBody>
      </p:sp>
    </p:spTree>
    <p:extLst>
      <p:ext uri="{BB962C8B-B14F-4D97-AF65-F5344CB8AC3E}">
        <p14:creationId xmlns:p14="http://schemas.microsoft.com/office/powerpoint/2010/main" val="132979547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8CF49FA-588A-4963-87ED-C5753BAC2B71}"/>
              </a:ext>
            </a:extLst>
          </p:cNvPr>
          <p:cNvSpPr>
            <a:spLocks noGrp="1"/>
          </p:cNvSpPr>
          <p:nvPr>
            <p:ph type="title"/>
          </p:nvPr>
        </p:nvSpPr>
        <p:spPr/>
        <p:txBody>
          <a:bodyPr/>
          <a:lstStyle/>
          <a:p>
            <a:endParaRPr lang="en-NL"/>
          </a:p>
        </p:txBody>
      </p:sp>
      <p:pic>
        <p:nvPicPr>
          <p:cNvPr id="6" name="Snagit_SNG846">
            <a:extLst>
              <a:ext uri="{FF2B5EF4-FFF2-40B4-BE49-F238E27FC236}">
                <a16:creationId xmlns:a16="http://schemas.microsoft.com/office/drawing/2014/main" id="{A71C5206-EEE0-42BC-A52B-FBB952B68AA8}"/>
              </a:ext>
            </a:extLst>
          </p:cNvPr>
          <p:cNvPicPr>
            <a:picLocks noGrp="1" noChangeAspect="1"/>
          </p:cNvPicPr>
          <p:nvPr>
            <p:ph idx="1"/>
          </p:nvPr>
        </p:nvPicPr>
        <p:blipFill>
          <a:blip r:embed="rId2"/>
          <a:stretch>
            <a:fillRect/>
          </a:stretch>
        </p:blipFill>
        <p:spPr>
          <a:xfrm>
            <a:off x="537845" y="732013"/>
            <a:ext cx="7291802" cy="4051001"/>
          </a:xfrm>
        </p:spPr>
      </p:pic>
      <p:sp>
        <p:nvSpPr>
          <p:cNvPr id="4" name="Footer Placeholder 3">
            <a:extLst>
              <a:ext uri="{FF2B5EF4-FFF2-40B4-BE49-F238E27FC236}">
                <a16:creationId xmlns:a16="http://schemas.microsoft.com/office/drawing/2014/main" id="{AD3943E2-F74B-4147-A47D-59832831FDEC}"/>
              </a:ext>
            </a:extLst>
          </p:cNvPr>
          <p:cNvSpPr>
            <a:spLocks noGrp="1"/>
          </p:cNvSpPr>
          <p:nvPr>
            <p:ph type="ftr" sz="quarter" idx="11"/>
          </p:nvPr>
        </p:nvSpPr>
        <p:spPr/>
        <p:txBody>
          <a:bodyPr/>
          <a:lstStyle/>
          <a:p>
            <a:r>
              <a:rPr lang="en-US"/>
              <a:t>Review of Oracle OpenWorld &amp; CodeOne 2018 - #oowamis</a:t>
            </a:r>
            <a:endParaRPr lang="en-US" dirty="0"/>
          </a:p>
        </p:txBody>
      </p:sp>
      <p:sp>
        <p:nvSpPr>
          <p:cNvPr id="2" name="Slide Number Placeholder 1">
            <a:extLst>
              <a:ext uri="{FF2B5EF4-FFF2-40B4-BE49-F238E27FC236}">
                <a16:creationId xmlns:a16="http://schemas.microsoft.com/office/drawing/2014/main" id="{68EA5F79-9F15-437F-A44F-49E9E7CB6228}"/>
              </a:ext>
            </a:extLst>
          </p:cNvPr>
          <p:cNvSpPr>
            <a:spLocks noGrp="1"/>
          </p:cNvSpPr>
          <p:nvPr>
            <p:ph type="sldNum" sz="quarter" idx="12"/>
          </p:nvPr>
        </p:nvSpPr>
        <p:spPr/>
        <p:txBody>
          <a:bodyPr/>
          <a:lstStyle/>
          <a:p>
            <a:fld id="{14F1411D-0280-154F-AEAC-4C20B7AA46B2}" type="slidenum">
              <a:rPr lang="nl-NL" smtClean="0"/>
              <a:t>65</a:t>
            </a:fld>
            <a:endParaRPr lang="nl-NL"/>
          </a:p>
        </p:txBody>
      </p:sp>
    </p:spTree>
    <p:extLst>
      <p:ext uri="{BB962C8B-B14F-4D97-AF65-F5344CB8AC3E}">
        <p14:creationId xmlns:p14="http://schemas.microsoft.com/office/powerpoint/2010/main" val="31771387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B4AF279-2214-48E9-813C-64FD65B23E42}"/>
              </a:ext>
            </a:extLst>
          </p:cNvPr>
          <p:cNvSpPr>
            <a:spLocks noGrp="1"/>
          </p:cNvSpPr>
          <p:nvPr>
            <p:ph type="title"/>
          </p:nvPr>
        </p:nvSpPr>
        <p:spPr/>
        <p:txBody>
          <a:bodyPr/>
          <a:lstStyle/>
          <a:p>
            <a:endParaRPr lang="en-NL"/>
          </a:p>
        </p:txBody>
      </p:sp>
      <p:pic>
        <p:nvPicPr>
          <p:cNvPr id="6" name="Snagit_SNG849">
            <a:extLst>
              <a:ext uri="{FF2B5EF4-FFF2-40B4-BE49-F238E27FC236}">
                <a16:creationId xmlns:a16="http://schemas.microsoft.com/office/drawing/2014/main" id="{D53E729C-D8A6-4D61-BB9A-14106BC8B74A}"/>
              </a:ext>
            </a:extLst>
          </p:cNvPr>
          <p:cNvPicPr>
            <a:picLocks noGrp="1" noChangeAspect="1"/>
          </p:cNvPicPr>
          <p:nvPr>
            <p:ph idx="1"/>
          </p:nvPr>
        </p:nvPicPr>
        <p:blipFill>
          <a:blip r:embed="rId2"/>
          <a:stretch>
            <a:fillRect/>
          </a:stretch>
        </p:blipFill>
        <p:spPr>
          <a:xfrm>
            <a:off x="530812" y="792000"/>
            <a:ext cx="7241588" cy="4076444"/>
          </a:xfrm>
        </p:spPr>
      </p:pic>
      <p:sp>
        <p:nvSpPr>
          <p:cNvPr id="4" name="Footer Placeholder 3">
            <a:extLst>
              <a:ext uri="{FF2B5EF4-FFF2-40B4-BE49-F238E27FC236}">
                <a16:creationId xmlns:a16="http://schemas.microsoft.com/office/drawing/2014/main" id="{B4EE31F6-3DD4-4643-86FA-5259C4923393}"/>
              </a:ext>
            </a:extLst>
          </p:cNvPr>
          <p:cNvSpPr>
            <a:spLocks noGrp="1"/>
          </p:cNvSpPr>
          <p:nvPr>
            <p:ph type="ftr" sz="quarter" idx="11"/>
          </p:nvPr>
        </p:nvSpPr>
        <p:spPr/>
        <p:txBody>
          <a:bodyPr/>
          <a:lstStyle/>
          <a:p>
            <a:r>
              <a:rPr lang="en-US"/>
              <a:t>Review of Oracle OpenWorld &amp; CodeOne 2018 - #oowamis</a:t>
            </a:r>
            <a:endParaRPr lang="en-US" dirty="0"/>
          </a:p>
        </p:txBody>
      </p:sp>
      <p:sp>
        <p:nvSpPr>
          <p:cNvPr id="2" name="Slide Number Placeholder 1">
            <a:extLst>
              <a:ext uri="{FF2B5EF4-FFF2-40B4-BE49-F238E27FC236}">
                <a16:creationId xmlns:a16="http://schemas.microsoft.com/office/drawing/2014/main" id="{8995E214-3EA2-4CB0-9101-254D53899B9B}"/>
              </a:ext>
            </a:extLst>
          </p:cNvPr>
          <p:cNvSpPr>
            <a:spLocks noGrp="1"/>
          </p:cNvSpPr>
          <p:nvPr>
            <p:ph type="sldNum" sz="quarter" idx="12"/>
          </p:nvPr>
        </p:nvSpPr>
        <p:spPr/>
        <p:txBody>
          <a:bodyPr/>
          <a:lstStyle/>
          <a:p>
            <a:fld id="{14F1411D-0280-154F-AEAC-4C20B7AA46B2}" type="slidenum">
              <a:rPr lang="nl-NL" smtClean="0"/>
              <a:t>66</a:t>
            </a:fld>
            <a:endParaRPr lang="nl-NL"/>
          </a:p>
        </p:txBody>
      </p:sp>
    </p:spTree>
    <p:extLst>
      <p:ext uri="{BB962C8B-B14F-4D97-AF65-F5344CB8AC3E}">
        <p14:creationId xmlns:p14="http://schemas.microsoft.com/office/powerpoint/2010/main" val="276340538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98F6249-F446-4846-B8EC-E211D4459920}"/>
              </a:ext>
            </a:extLst>
          </p:cNvPr>
          <p:cNvSpPr>
            <a:spLocks noGrp="1"/>
          </p:cNvSpPr>
          <p:nvPr>
            <p:ph type="title"/>
          </p:nvPr>
        </p:nvSpPr>
        <p:spPr/>
        <p:txBody>
          <a:bodyPr/>
          <a:lstStyle/>
          <a:p>
            <a:endParaRPr lang="en-NL"/>
          </a:p>
        </p:txBody>
      </p:sp>
      <p:pic>
        <p:nvPicPr>
          <p:cNvPr id="6" name="Snagit_SNG84B">
            <a:extLst>
              <a:ext uri="{FF2B5EF4-FFF2-40B4-BE49-F238E27FC236}">
                <a16:creationId xmlns:a16="http://schemas.microsoft.com/office/drawing/2014/main" id="{2E310879-67D8-49D1-8231-CF755910CF9B}"/>
              </a:ext>
            </a:extLst>
          </p:cNvPr>
          <p:cNvPicPr>
            <a:picLocks noGrp="1" noChangeAspect="1"/>
          </p:cNvPicPr>
          <p:nvPr>
            <p:ph idx="1"/>
          </p:nvPr>
        </p:nvPicPr>
        <p:blipFill>
          <a:blip r:embed="rId2"/>
          <a:stretch>
            <a:fillRect/>
          </a:stretch>
        </p:blipFill>
        <p:spPr>
          <a:xfrm>
            <a:off x="537844" y="792000"/>
            <a:ext cx="7251035" cy="4063500"/>
          </a:xfrm>
        </p:spPr>
      </p:pic>
      <p:sp>
        <p:nvSpPr>
          <p:cNvPr id="4" name="Footer Placeholder 3">
            <a:extLst>
              <a:ext uri="{FF2B5EF4-FFF2-40B4-BE49-F238E27FC236}">
                <a16:creationId xmlns:a16="http://schemas.microsoft.com/office/drawing/2014/main" id="{9D01D1D2-D830-4E84-95E4-6E5F7F96CC17}"/>
              </a:ext>
            </a:extLst>
          </p:cNvPr>
          <p:cNvSpPr>
            <a:spLocks noGrp="1"/>
          </p:cNvSpPr>
          <p:nvPr>
            <p:ph type="ftr" sz="quarter" idx="11"/>
          </p:nvPr>
        </p:nvSpPr>
        <p:spPr/>
        <p:txBody>
          <a:bodyPr/>
          <a:lstStyle/>
          <a:p>
            <a:r>
              <a:rPr lang="en-US"/>
              <a:t>Review of Oracle OpenWorld &amp; CodeOne 2018 - #oowamis</a:t>
            </a:r>
            <a:endParaRPr lang="en-US" dirty="0"/>
          </a:p>
        </p:txBody>
      </p:sp>
      <p:sp>
        <p:nvSpPr>
          <p:cNvPr id="2" name="Slide Number Placeholder 1">
            <a:extLst>
              <a:ext uri="{FF2B5EF4-FFF2-40B4-BE49-F238E27FC236}">
                <a16:creationId xmlns:a16="http://schemas.microsoft.com/office/drawing/2014/main" id="{CF11089B-89E6-4915-96B5-630A08EED993}"/>
              </a:ext>
            </a:extLst>
          </p:cNvPr>
          <p:cNvSpPr>
            <a:spLocks noGrp="1"/>
          </p:cNvSpPr>
          <p:nvPr>
            <p:ph type="sldNum" sz="quarter" idx="12"/>
          </p:nvPr>
        </p:nvSpPr>
        <p:spPr/>
        <p:txBody>
          <a:bodyPr/>
          <a:lstStyle/>
          <a:p>
            <a:fld id="{14F1411D-0280-154F-AEAC-4C20B7AA46B2}" type="slidenum">
              <a:rPr lang="nl-NL" smtClean="0"/>
              <a:t>67</a:t>
            </a:fld>
            <a:endParaRPr lang="nl-NL"/>
          </a:p>
        </p:txBody>
      </p:sp>
    </p:spTree>
    <p:extLst>
      <p:ext uri="{BB962C8B-B14F-4D97-AF65-F5344CB8AC3E}">
        <p14:creationId xmlns:p14="http://schemas.microsoft.com/office/powerpoint/2010/main" val="158035278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40E45861-1CF8-4402-80B1-1AAFDAD950AD}"/>
              </a:ext>
            </a:extLst>
          </p:cNvPr>
          <p:cNvSpPr>
            <a:spLocks noGrp="1"/>
          </p:cNvSpPr>
          <p:nvPr>
            <p:ph type="title"/>
          </p:nvPr>
        </p:nvSpPr>
        <p:spPr/>
        <p:txBody>
          <a:bodyPr/>
          <a:lstStyle/>
          <a:p>
            <a:endParaRPr lang="en-NL"/>
          </a:p>
        </p:txBody>
      </p:sp>
      <p:pic>
        <p:nvPicPr>
          <p:cNvPr id="6" name="Snagit_SNG84D">
            <a:extLst>
              <a:ext uri="{FF2B5EF4-FFF2-40B4-BE49-F238E27FC236}">
                <a16:creationId xmlns:a16="http://schemas.microsoft.com/office/drawing/2014/main" id="{3DF84DE6-2023-4985-9F81-16495CD3977B}"/>
              </a:ext>
            </a:extLst>
          </p:cNvPr>
          <p:cNvPicPr>
            <a:picLocks noGrp="1" noChangeAspect="1"/>
          </p:cNvPicPr>
          <p:nvPr>
            <p:ph idx="1"/>
          </p:nvPr>
        </p:nvPicPr>
        <p:blipFill>
          <a:blip r:embed="rId3"/>
          <a:stretch>
            <a:fillRect/>
          </a:stretch>
        </p:blipFill>
        <p:spPr>
          <a:xfrm>
            <a:off x="544880" y="791999"/>
            <a:ext cx="7037607" cy="3968515"/>
          </a:xfrm>
        </p:spPr>
      </p:pic>
      <p:sp>
        <p:nvSpPr>
          <p:cNvPr id="4" name="Footer Placeholder 3">
            <a:extLst>
              <a:ext uri="{FF2B5EF4-FFF2-40B4-BE49-F238E27FC236}">
                <a16:creationId xmlns:a16="http://schemas.microsoft.com/office/drawing/2014/main" id="{D1071F3E-11F4-4AE5-854C-06038FD1DFF1}"/>
              </a:ext>
            </a:extLst>
          </p:cNvPr>
          <p:cNvSpPr>
            <a:spLocks noGrp="1"/>
          </p:cNvSpPr>
          <p:nvPr>
            <p:ph type="ftr" sz="quarter" idx="11"/>
          </p:nvPr>
        </p:nvSpPr>
        <p:spPr/>
        <p:txBody>
          <a:bodyPr/>
          <a:lstStyle/>
          <a:p>
            <a:r>
              <a:rPr lang="en-US"/>
              <a:t>Review of Oracle OpenWorld &amp; CodeOne 2018 - #oowamis</a:t>
            </a:r>
            <a:endParaRPr lang="en-US" dirty="0"/>
          </a:p>
        </p:txBody>
      </p:sp>
      <p:sp>
        <p:nvSpPr>
          <p:cNvPr id="2" name="Slide Number Placeholder 1">
            <a:extLst>
              <a:ext uri="{FF2B5EF4-FFF2-40B4-BE49-F238E27FC236}">
                <a16:creationId xmlns:a16="http://schemas.microsoft.com/office/drawing/2014/main" id="{5DF6D64A-6FCC-47C0-BE60-15700796154A}"/>
              </a:ext>
            </a:extLst>
          </p:cNvPr>
          <p:cNvSpPr>
            <a:spLocks noGrp="1"/>
          </p:cNvSpPr>
          <p:nvPr>
            <p:ph type="sldNum" sz="quarter" idx="12"/>
          </p:nvPr>
        </p:nvSpPr>
        <p:spPr/>
        <p:txBody>
          <a:bodyPr/>
          <a:lstStyle/>
          <a:p>
            <a:fld id="{14F1411D-0280-154F-AEAC-4C20B7AA46B2}" type="slidenum">
              <a:rPr lang="nl-NL" smtClean="0"/>
              <a:t>68</a:t>
            </a:fld>
            <a:endParaRPr lang="nl-NL"/>
          </a:p>
        </p:txBody>
      </p:sp>
    </p:spTree>
    <p:extLst>
      <p:ext uri="{BB962C8B-B14F-4D97-AF65-F5344CB8AC3E}">
        <p14:creationId xmlns:p14="http://schemas.microsoft.com/office/powerpoint/2010/main" val="117411810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7D0B3AE-5946-4680-96CF-639FA2D0C36D}"/>
              </a:ext>
            </a:extLst>
          </p:cNvPr>
          <p:cNvSpPr>
            <a:spLocks noGrp="1"/>
          </p:cNvSpPr>
          <p:nvPr>
            <p:ph type="title"/>
          </p:nvPr>
        </p:nvSpPr>
        <p:spPr/>
        <p:txBody>
          <a:bodyPr/>
          <a:lstStyle/>
          <a:p>
            <a:endParaRPr lang="en-NL"/>
          </a:p>
        </p:txBody>
      </p:sp>
      <p:pic>
        <p:nvPicPr>
          <p:cNvPr id="6" name="Snagit_SNG850">
            <a:extLst>
              <a:ext uri="{FF2B5EF4-FFF2-40B4-BE49-F238E27FC236}">
                <a16:creationId xmlns:a16="http://schemas.microsoft.com/office/drawing/2014/main" id="{938F1498-5BE2-4B31-913A-BF59B4E73D96}"/>
              </a:ext>
            </a:extLst>
          </p:cNvPr>
          <p:cNvPicPr>
            <a:picLocks noGrp="1" noChangeAspect="1"/>
          </p:cNvPicPr>
          <p:nvPr>
            <p:ph idx="1"/>
          </p:nvPr>
        </p:nvPicPr>
        <p:blipFill>
          <a:blip r:embed="rId2"/>
          <a:stretch>
            <a:fillRect/>
          </a:stretch>
        </p:blipFill>
        <p:spPr>
          <a:xfrm>
            <a:off x="537845" y="792000"/>
            <a:ext cx="7093878" cy="3984342"/>
          </a:xfrm>
        </p:spPr>
      </p:pic>
      <p:sp>
        <p:nvSpPr>
          <p:cNvPr id="4" name="Footer Placeholder 3">
            <a:extLst>
              <a:ext uri="{FF2B5EF4-FFF2-40B4-BE49-F238E27FC236}">
                <a16:creationId xmlns:a16="http://schemas.microsoft.com/office/drawing/2014/main" id="{AA88E463-6924-40D5-9FD2-B91AAAFFAC5E}"/>
              </a:ext>
            </a:extLst>
          </p:cNvPr>
          <p:cNvSpPr>
            <a:spLocks noGrp="1"/>
          </p:cNvSpPr>
          <p:nvPr>
            <p:ph type="ftr" sz="quarter" idx="11"/>
          </p:nvPr>
        </p:nvSpPr>
        <p:spPr/>
        <p:txBody>
          <a:bodyPr/>
          <a:lstStyle/>
          <a:p>
            <a:r>
              <a:rPr lang="en-US"/>
              <a:t>Review of Oracle OpenWorld &amp; CodeOne 2018 - #oowamis</a:t>
            </a:r>
            <a:endParaRPr lang="en-US" dirty="0"/>
          </a:p>
        </p:txBody>
      </p:sp>
      <p:sp>
        <p:nvSpPr>
          <p:cNvPr id="2" name="Slide Number Placeholder 1">
            <a:extLst>
              <a:ext uri="{FF2B5EF4-FFF2-40B4-BE49-F238E27FC236}">
                <a16:creationId xmlns:a16="http://schemas.microsoft.com/office/drawing/2014/main" id="{05A53B6C-E151-4469-BC96-E213F8113AA9}"/>
              </a:ext>
            </a:extLst>
          </p:cNvPr>
          <p:cNvSpPr>
            <a:spLocks noGrp="1"/>
          </p:cNvSpPr>
          <p:nvPr>
            <p:ph type="sldNum" sz="quarter" idx="12"/>
          </p:nvPr>
        </p:nvSpPr>
        <p:spPr/>
        <p:txBody>
          <a:bodyPr/>
          <a:lstStyle/>
          <a:p>
            <a:fld id="{14F1411D-0280-154F-AEAC-4C20B7AA46B2}" type="slidenum">
              <a:rPr lang="nl-NL" smtClean="0"/>
              <a:t>69</a:t>
            </a:fld>
            <a:endParaRPr lang="nl-NL"/>
          </a:p>
        </p:txBody>
      </p:sp>
    </p:spTree>
    <p:extLst>
      <p:ext uri="{BB962C8B-B14F-4D97-AF65-F5344CB8AC3E}">
        <p14:creationId xmlns:p14="http://schemas.microsoft.com/office/powerpoint/2010/main" val="4024111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B02FC731-B733-4D3A-BE95-9AA5BE11278E}"/>
              </a:ext>
            </a:extLst>
          </p:cNvPr>
          <p:cNvSpPr>
            <a:spLocks noGrp="1"/>
          </p:cNvSpPr>
          <p:nvPr>
            <p:ph type="title"/>
          </p:nvPr>
        </p:nvSpPr>
        <p:spPr/>
        <p:txBody>
          <a:bodyPr/>
          <a:lstStyle/>
          <a:p>
            <a:endParaRPr lang="en-NL"/>
          </a:p>
        </p:txBody>
      </p:sp>
      <p:sp>
        <p:nvSpPr>
          <p:cNvPr id="7" name="Content Placeholder 6">
            <a:extLst>
              <a:ext uri="{FF2B5EF4-FFF2-40B4-BE49-F238E27FC236}">
                <a16:creationId xmlns:a16="http://schemas.microsoft.com/office/drawing/2014/main" id="{9323E84E-EE1D-419F-82A0-4F854FAFC36B}"/>
              </a:ext>
            </a:extLst>
          </p:cNvPr>
          <p:cNvSpPr>
            <a:spLocks noGrp="1"/>
          </p:cNvSpPr>
          <p:nvPr>
            <p:ph idx="1"/>
          </p:nvPr>
        </p:nvSpPr>
        <p:spPr/>
        <p:txBody>
          <a:bodyPr/>
          <a:lstStyle/>
          <a:p>
            <a:endParaRPr lang="en-NL"/>
          </a:p>
        </p:txBody>
      </p:sp>
      <p:pic>
        <p:nvPicPr>
          <p:cNvPr id="8" name="Picture 7">
            <a:extLst>
              <a:ext uri="{FF2B5EF4-FFF2-40B4-BE49-F238E27FC236}">
                <a16:creationId xmlns:a16="http://schemas.microsoft.com/office/drawing/2014/main" id="{0ECC1DDE-71AE-49E4-9F57-5205398B7759}"/>
              </a:ext>
            </a:extLst>
          </p:cNvPr>
          <p:cNvPicPr>
            <a:picLocks noChangeAspect="1"/>
          </p:cNvPicPr>
          <p:nvPr/>
        </p:nvPicPr>
        <p:blipFill>
          <a:blip r:embed="rId2"/>
          <a:stretch>
            <a:fillRect/>
          </a:stretch>
        </p:blipFill>
        <p:spPr>
          <a:xfrm>
            <a:off x="217967" y="169007"/>
            <a:ext cx="8708066" cy="4686493"/>
          </a:xfrm>
          <a:prstGeom prst="rect">
            <a:avLst/>
          </a:prstGeom>
        </p:spPr>
      </p:pic>
      <p:sp>
        <p:nvSpPr>
          <p:cNvPr id="2" name="Footer Placeholder 1">
            <a:extLst>
              <a:ext uri="{FF2B5EF4-FFF2-40B4-BE49-F238E27FC236}">
                <a16:creationId xmlns:a16="http://schemas.microsoft.com/office/drawing/2014/main" id="{224B854C-68F6-4847-9923-6AB970A8B4E4}"/>
              </a:ext>
            </a:extLst>
          </p:cNvPr>
          <p:cNvSpPr>
            <a:spLocks noGrp="1"/>
          </p:cNvSpPr>
          <p:nvPr>
            <p:ph type="ftr" sz="quarter" idx="11"/>
          </p:nvPr>
        </p:nvSpPr>
        <p:spPr/>
        <p:txBody>
          <a:bodyPr/>
          <a:lstStyle/>
          <a:p>
            <a:r>
              <a:rPr lang="en-US"/>
              <a:t>Review of Oracle OpenWorld &amp; CodeOne 2018 - #oowamis</a:t>
            </a:r>
            <a:endParaRPr lang="nl-NL" dirty="0"/>
          </a:p>
        </p:txBody>
      </p:sp>
      <p:sp>
        <p:nvSpPr>
          <p:cNvPr id="3" name="Slide Number Placeholder 2">
            <a:extLst>
              <a:ext uri="{FF2B5EF4-FFF2-40B4-BE49-F238E27FC236}">
                <a16:creationId xmlns:a16="http://schemas.microsoft.com/office/drawing/2014/main" id="{79436403-182D-43EE-9B26-8601B3FD50FB}"/>
              </a:ext>
            </a:extLst>
          </p:cNvPr>
          <p:cNvSpPr>
            <a:spLocks noGrp="1"/>
          </p:cNvSpPr>
          <p:nvPr>
            <p:ph type="sldNum" sz="quarter" idx="12"/>
          </p:nvPr>
        </p:nvSpPr>
        <p:spPr/>
        <p:txBody>
          <a:bodyPr/>
          <a:lstStyle/>
          <a:p>
            <a:fld id="{14F1411D-0280-154F-AEAC-4C20B7AA46B2}" type="slidenum">
              <a:rPr lang="nl-NL" smtClean="0"/>
              <a:t>7</a:t>
            </a:fld>
            <a:endParaRPr lang="nl-NL"/>
          </a:p>
        </p:txBody>
      </p:sp>
    </p:spTree>
    <p:extLst>
      <p:ext uri="{BB962C8B-B14F-4D97-AF65-F5344CB8AC3E}">
        <p14:creationId xmlns:p14="http://schemas.microsoft.com/office/powerpoint/2010/main" val="8240377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0B99691-876D-4BAC-A818-D083E9E052BF}"/>
              </a:ext>
            </a:extLst>
          </p:cNvPr>
          <p:cNvSpPr>
            <a:spLocks noGrp="1"/>
          </p:cNvSpPr>
          <p:nvPr>
            <p:ph type="title"/>
          </p:nvPr>
        </p:nvSpPr>
        <p:spPr/>
        <p:txBody>
          <a:bodyPr/>
          <a:lstStyle/>
          <a:p>
            <a:endParaRPr lang="en-NL"/>
          </a:p>
        </p:txBody>
      </p:sp>
      <p:pic>
        <p:nvPicPr>
          <p:cNvPr id="6" name="Snagit_SNG855">
            <a:extLst>
              <a:ext uri="{FF2B5EF4-FFF2-40B4-BE49-F238E27FC236}">
                <a16:creationId xmlns:a16="http://schemas.microsoft.com/office/drawing/2014/main" id="{30586B5D-4A84-42D3-9038-072E690CEF57}"/>
              </a:ext>
            </a:extLst>
          </p:cNvPr>
          <p:cNvPicPr>
            <a:picLocks noGrp="1" noChangeAspect="1"/>
          </p:cNvPicPr>
          <p:nvPr>
            <p:ph idx="1"/>
          </p:nvPr>
        </p:nvPicPr>
        <p:blipFill>
          <a:blip r:embed="rId2"/>
          <a:stretch>
            <a:fillRect/>
          </a:stretch>
        </p:blipFill>
        <p:spPr>
          <a:xfrm>
            <a:off x="573015" y="792000"/>
            <a:ext cx="7143114" cy="3978140"/>
          </a:xfrm>
        </p:spPr>
      </p:pic>
      <p:sp>
        <p:nvSpPr>
          <p:cNvPr id="4" name="Footer Placeholder 3">
            <a:extLst>
              <a:ext uri="{FF2B5EF4-FFF2-40B4-BE49-F238E27FC236}">
                <a16:creationId xmlns:a16="http://schemas.microsoft.com/office/drawing/2014/main" id="{0A483628-8C90-4D28-B6AD-46E951AC2D4E}"/>
              </a:ext>
            </a:extLst>
          </p:cNvPr>
          <p:cNvSpPr>
            <a:spLocks noGrp="1"/>
          </p:cNvSpPr>
          <p:nvPr>
            <p:ph type="ftr" sz="quarter" idx="11"/>
          </p:nvPr>
        </p:nvSpPr>
        <p:spPr/>
        <p:txBody>
          <a:bodyPr/>
          <a:lstStyle/>
          <a:p>
            <a:r>
              <a:rPr lang="en-US"/>
              <a:t>Review of Oracle OpenWorld &amp; CodeOne 2018 - #oowamis</a:t>
            </a:r>
            <a:endParaRPr lang="en-US" dirty="0"/>
          </a:p>
        </p:txBody>
      </p:sp>
      <p:sp>
        <p:nvSpPr>
          <p:cNvPr id="2" name="Slide Number Placeholder 1">
            <a:extLst>
              <a:ext uri="{FF2B5EF4-FFF2-40B4-BE49-F238E27FC236}">
                <a16:creationId xmlns:a16="http://schemas.microsoft.com/office/drawing/2014/main" id="{BD0EEC26-3909-4EA8-A44B-25080DFB6283}"/>
              </a:ext>
            </a:extLst>
          </p:cNvPr>
          <p:cNvSpPr>
            <a:spLocks noGrp="1"/>
          </p:cNvSpPr>
          <p:nvPr>
            <p:ph type="sldNum" sz="quarter" idx="12"/>
          </p:nvPr>
        </p:nvSpPr>
        <p:spPr/>
        <p:txBody>
          <a:bodyPr/>
          <a:lstStyle/>
          <a:p>
            <a:fld id="{14F1411D-0280-154F-AEAC-4C20B7AA46B2}" type="slidenum">
              <a:rPr lang="nl-NL" smtClean="0"/>
              <a:t>70</a:t>
            </a:fld>
            <a:endParaRPr lang="nl-NL"/>
          </a:p>
        </p:txBody>
      </p:sp>
    </p:spTree>
    <p:extLst>
      <p:ext uri="{BB962C8B-B14F-4D97-AF65-F5344CB8AC3E}">
        <p14:creationId xmlns:p14="http://schemas.microsoft.com/office/powerpoint/2010/main" val="98231254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0B507DD-AF48-4615-BE04-27DC8DA60763}"/>
              </a:ext>
            </a:extLst>
          </p:cNvPr>
          <p:cNvSpPr>
            <a:spLocks noGrp="1"/>
          </p:cNvSpPr>
          <p:nvPr>
            <p:ph type="title"/>
          </p:nvPr>
        </p:nvSpPr>
        <p:spPr/>
        <p:txBody>
          <a:bodyPr/>
          <a:lstStyle/>
          <a:p>
            <a:endParaRPr lang="en-NL"/>
          </a:p>
        </p:txBody>
      </p:sp>
      <p:pic>
        <p:nvPicPr>
          <p:cNvPr id="6" name="Snagit_SNG859">
            <a:extLst>
              <a:ext uri="{FF2B5EF4-FFF2-40B4-BE49-F238E27FC236}">
                <a16:creationId xmlns:a16="http://schemas.microsoft.com/office/drawing/2014/main" id="{FDBF4F8B-5223-4C25-A9EE-2A301E0D2CEB}"/>
              </a:ext>
            </a:extLst>
          </p:cNvPr>
          <p:cNvPicPr>
            <a:picLocks noGrp="1" noChangeAspect="1"/>
          </p:cNvPicPr>
          <p:nvPr>
            <p:ph idx="1"/>
          </p:nvPr>
        </p:nvPicPr>
        <p:blipFill>
          <a:blip r:embed="rId2"/>
          <a:stretch>
            <a:fillRect/>
          </a:stretch>
        </p:blipFill>
        <p:spPr>
          <a:xfrm>
            <a:off x="601148" y="792000"/>
            <a:ext cx="7150149" cy="3969648"/>
          </a:xfrm>
        </p:spPr>
      </p:pic>
      <p:sp>
        <p:nvSpPr>
          <p:cNvPr id="4" name="Footer Placeholder 3">
            <a:extLst>
              <a:ext uri="{FF2B5EF4-FFF2-40B4-BE49-F238E27FC236}">
                <a16:creationId xmlns:a16="http://schemas.microsoft.com/office/drawing/2014/main" id="{AA504B1A-7E26-4B2F-A862-7BD404CD2611}"/>
              </a:ext>
            </a:extLst>
          </p:cNvPr>
          <p:cNvSpPr>
            <a:spLocks noGrp="1"/>
          </p:cNvSpPr>
          <p:nvPr>
            <p:ph type="ftr" sz="quarter" idx="11"/>
          </p:nvPr>
        </p:nvSpPr>
        <p:spPr/>
        <p:txBody>
          <a:bodyPr/>
          <a:lstStyle/>
          <a:p>
            <a:r>
              <a:rPr lang="en-US"/>
              <a:t>Review of Oracle OpenWorld &amp; CodeOne 2018 - #oowamis</a:t>
            </a:r>
            <a:endParaRPr lang="en-US" dirty="0"/>
          </a:p>
        </p:txBody>
      </p:sp>
      <p:sp>
        <p:nvSpPr>
          <p:cNvPr id="2" name="Slide Number Placeholder 1">
            <a:extLst>
              <a:ext uri="{FF2B5EF4-FFF2-40B4-BE49-F238E27FC236}">
                <a16:creationId xmlns:a16="http://schemas.microsoft.com/office/drawing/2014/main" id="{8BAF00CB-CD3B-45DC-9031-15EA1D3F41FA}"/>
              </a:ext>
            </a:extLst>
          </p:cNvPr>
          <p:cNvSpPr>
            <a:spLocks noGrp="1"/>
          </p:cNvSpPr>
          <p:nvPr>
            <p:ph type="sldNum" sz="quarter" idx="12"/>
          </p:nvPr>
        </p:nvSpPr>
        <p:spPr/>
        <p:txBody>
          <a:bodyPr/>
          <a:lstStyle/>
          <a:p>
            <a:fld id="{14F1411D-0280-154F-AEAC-4C20B7AA46B2}" type="slidenum">
              <a:rPr lang="nl-NL" smtClean="0"/>
              <a:t>71</a:t>
            </a:fld>
            <a:endParaRPr lang="nl-NL"/>
          </a:p>
        </p:txBody>
      </p:sp>
    </p:spTree>
    <p:extLst>
      <p:ext uri="{BB962C8B-B14F-4D97-AF65-F5344CB8AC3E}">
        <p14:creationId xmlns:p14="http://schemas.microsoft.com/office/powerpoint/2010/main" val="133944996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902FD45-92FA-4278-BAED-5729DF2E4D3B}"/>
              </a:ext>
            </a:extLst>
          </p:cNvPr>
          <p:cNvSpPr>
            <a:spLocks noGrp="1"/>
          </p:cNvSpPr>
          <p:nvPr>
            <p:ph type="title"/>
          </p:nvPr>
        </p:nvSpPr>
        <p:spPr/>
        <p:txBody>
          <a:bodyPr/>
          <a:lstStyle/>
          <a:p>
            <a:r>
              <a:rPr lang="nl-NL" dirty="0"/>
              <a:t>New OCI service </a:t>
            </a:r>
            <a:r>
              <a:rPr lang="nl-NL" dirty="0" err="1"/>
              <a:t>offerings</a:t>
            </a:r>
            <a:r>
              <a:rPr lang="nl-NL" dirty="0"/>
              <a:t> for Cloud Native Applications</a:t>
            </a:r>
            <a:endParaRPr lang="en-NL" dirty="0"/>
          </a:p>
        </p:txBody>
      </p:sp>
      <p:pic>
        <p:nvPicPr>
          <p:cNvPr id="6" name="Snagit_SNG861">
            <a:extLst>
              <a:ext uri="{FF2B5EF4-FFF2-40B4-BE49-F238E27FC236}">
                <a16:creationId xmlns:a16="http://schemas.microsoft.com/office/drawing/2014/main" id="{61B1219A-F5F6-4F8A-AFA5-86FF53C2D34A}"/>
              </a:ext>
            </a:extLst>
          </p:cNvPr>
          <p:cNvPicPr>
            <a:picLocks noGrp="1" noChangeAspect="1"/>
          </p:cNvPicPr>
          <p:nvPr>
            <p:ph idx="1"/>
          </p:nvPr>
        </p:nvPicPr>
        <p:blipFill>
          <a:blip r:embed="rId2"/>
          <a:stretch>
            <a:fillRect/>
          </a:stretch>
        </p:blipFill>
        <p:spPr>
          <a:xfrm>
            <a:off x="277530" y="792000"/>
            <a:ext cx="7066469" cy="3948676"/>
          </a:xfrm>
        </p:spPr>
      </p:pic>
      <p:sp>
        <p:nvSpPr>
          <p:cNvPr id="4" name="Footer Placeholder 3">
            <a:extLst>
              <a:ext uri="{FF2B5EF4-FFF2-40B4-BE49-F238E27FC236}">
                <a16:creationId xmlns:a16="http://schemas.microsoft.com/office/drawing/2014/main" id="{7A76CB63-EB01-4271-906C-CFE3D790B3A6}"/>
              </a:ext>
            </a:extLst>
          </p:cNvPr>
          <p:cNvSpPr>
            <a:spLocks noGrp="1"/>
          </p:cNvSpPr>
          <p:nvPr>
            <p:ph type="ftr" sz="quarter" idx="11"/>
          </p:nvPr>
        </p:nvSpPr>
        <p:spPr/>
        <p:txBody>
          <a:bodyPr/>
          <a:lstStyle/>
          <a:p>
            <a:r>
              <a:rPr lang="en-US"/>
              <a:t>Review of Oracle OpenWorld &amp; CodeOne 2018 - #oowamis</a:t>
            </a:r>
            <a:endParaRPr lang="en-US" dirty="0"/>
          </a:p>
        </p:txBody>
      </p:sp>
      <p:pic>
        <p:nvPicPr>
          <p:cNvPr id="5122" name="Picture 2" descr="Native application in the cloud">
            <a:extLst>
              <a:ext uri="{FF2B5EF4-FFF2-40B4-BE49-F238E27FC236}">
                <a16:creationId xmlns:a16="http://schemas.microsoft.com/office/drawing/2014/main" id="{0A354E62-C095-4314-947B-20B2560FAC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1768" y="99165"/>
            <a:ext cx="2078504" cy="1385669"/>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1C90DBE8-1B9F-4385-BEE1-7B80B5FC9E65}"/>
              </a:ext>
            </a:extLst>
          </p:cNvPr>
          <p:cNvSpPr>
            <a:spLocks noGrp="1"/>
          </p:cNvSpPr>
          <p:nvPr>
            <p:ph type="sldNum" sz="quarter" idx="12"/>
          </p:nvPr>
        </p:nvSpPr>
        <p:spPr/>
        <p:txBody>
          <a:bodyPr/>
          <a:lstStyle/>
          <a:p>
            <a:fld id="{14F1411D-0280-154F-AEAC-4C20B7AA46B2}" type="slidenum">
              <a:rPr lang="nl-NL" smtClean="0"/>
              <a:t>72</a:t>
            </a:fld>
            <a:endParaRPr lang="nl-NL"/>
          </a:p>
        </p:txBody>
      </p:sp>
    </p:spTree>
    <p:extLst>
      <p:ext uri="{BB962C8B-B14F-4D97-AF65-F5344CB8AC3E}">
        <p14:creationId xmlns:p14="http://schemas.microsoft.com/office/powerpoint/2010/main" val="6790849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CA74416-1D42-493F-B4CA-A588AA36546E}"/>
              </a:ext>
            </a:extLst>
          </p:cNvPr>
          <p:cNvSpPr>
            <a:spLocks noGrp="1"/>
          </p:cNvSpPr>
          <p:nvPr>
            <p:ph type="ftr" sz="quarter" idx="11"/>
          </p:nvPr>
        </p:nvSpPr>
        <p:spPr/>
        <p:txBody>
          <a:bodyPr/>
          <a:lstStyle/>
          <a:p>
            <a:r>
              <a:rPr lang="en-US"/>
              <a:t>Review of Oracle OpenWorld &amp; CodeOne 2018 - #oowamis</a:t>
            </a:r>
            <a:endParaRPr lang="en-US" dirty="0"/>
          </a:p>
        </p:txBody>
      </p:sp>
      <p:sp>
        <p:nvSpPr>
          <p:cNvPr id="3" name="Title 2">
            <a:extLst>
              <a:ext uri="{FF2B5EF4-FFF2-40B4-BE49-F238E27FC236}">
                <a16:creationId xmlns:a16="http://schemas.microsoft.com/office/drawing/2014/main" id="{4BB92200-FF2E-40BA-A76F-418B845887A7}"/>
              </a:ext>
            </a:extLst>
          </p:cNvPr>
          <p:cNvSpPr>
            <a:spLocks noGrp="1"/>
          </p:cNvSpPr>
          <p:nvPr>
            <p:ph type="title"/>
          </p:nvPr>
        </p:nvSpPr>
        <p:spPr/>
        <p:txBody>
          <a:bodyPr/>
          <a:lstStyle/>
          <a:p>
            <a:endParaRPr lang="en-NL"/>
          </a:p>
        </p:txBody>
      </p:sp>
      <p:pic>
        <p:nvPicPr>
          <p:cNvPr id="4" name="Picture 3">
            <a:extLst>
              <a:ext uri="{FF2B5EF4-FFF2-40B4-BE49-F238E27FC236}">
                <a16:creationId xmlns:a16="http://schemas.microsoft.com/office/drawing/2014/main" id="{54E2D409-8FB5-4FD7-A879-D10FF98FC399}"/>
              </a:ext>
            </a:extLst>
          </p:cNvPr>
          <p:cNvPicPr>
            <a:picLocks noChangeAspect="1"/>
          </p:cNvPicPr>
          <p:nvPr/>
        </p:nvPicPr>
        <p:blipFill>
          <a:blip r:embed="rId2"/>
          <a:stretch>
            <a:fillRect/>
          </a:stretch>
        </p:blipFill>
        <p:spPr>
          <a:xfrm>
            <a:off x="0" y="45513"/>
            <a:ext cx="9144000" cy="5052473"/>
          </a:xfrm>
          <a:prstGeom prst="rect">
            <a:avLst/>
          </a:prstGeom>
        </p:spPr>
      </p:pic>
      <p:sp>
        <p:nvSpPr>
          <p:cNvPr id="5" name="Slide Number Placeholder 4">
            <a:extLst>
              <a:ext uri="{FF2B5EF4-FFF2-40B4-BE49-F238E27FC236}">
                <a16:creationId xmlns:a16="http://schemas.microsoft.com/office/drawing/2014/main" id="{149EE6C2-9086-4108-8680-0F1611C761BC}"/>
              </a:ext>
            </a:extLst>
          </p:cNvPr>
          <p:cNvSpPr>
            <a:spLocks noGrp="1"/>
          </p:cNvSpPr>
          <p:nvPr>
            <p:ph type="sldNum" sz="quarter" idx="12"/>
          </p:nvPr>
        </p:nvSpPr>
        <p:spPr/>
        <p:txBody>
          <a:bodyPr/>
          <a:lstStyle/>
          <a:p>
            <a:fld id="{C51EAA63-D034-42AE-91FA-B13B9518C7BE}" type="slidenum">
              <a:rPr lang="en-NL" smtClean="0"/>
              <a:t>8</a:t>
            </a:fld>
            <a:endParaRPr lang="en-NL" dirty="0"/>
          </a:p>
        </p:txBody>
      </p:sp>
    </p:spTree>
    <p:extLst>
      <p:ext uri="{BB962C8B-B14F-4D97-AF65-F5344CB8AC3E}">
        <p14:creationId xmlns:p14="http://schemas.microsoft.com/office/powerpoint/2010/main" val="19988384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2400" dirty="0"/>
              <a:t>The Latest Technologies Enable a Modern Cloud Infrastructure</a:t>
            </a:r>
          </a:p>
        </p:txBody>
      </p:sp>
      <p:graphicFrame>
        <p:nvGraphicFramePr>
          <p:cNvPr id="185" name="Content Placeholder 3"/>
          <p:cNvGraphicFramePr>
            <a:graphicFrameLocks/>
          </p:cNvGraphicFramePr>
          <p:nvPr>
            <p:extLst/>
          </p:nvPr>
        </p:nvGraphicFramePr>
        <p:xfrm>
          <a:off x="559538" y="1132832"/>
          <a:ext cx="8024924" cy="3286898"/>
        </p:xfrm>
        <a:graphic>
          <a:graphicData uri="http://schemas.openxmlformats.org/drawingml/2006/table">
            <a:tbl>
              <a:tblPr firstRow="1" bandRow="1">
                <a:tableStyleId>{0E3FDE45-AF77-4B5C-9715-49D594BDF05E}</a:tableStyleId>
              </a:tblPr>
              <a:tblGrid>
                <a:gridCol w="2731640">
                  <a:extLst>
                    <a:ext uri="{9D8B030D-6E8A-4147-A177-3AD203B41FA5}">
                      <a16:colId xmlns:a16="http://schemas.microsoft.com/office/drawing/2014/main" val="20000"/>
                    </a:ext>
                  </a:extLst>
                </a:gridCol>
                <a:gridCol w="5293284">
                  <a:extLst>
                    <a:ext uri="{9D8B030D-6E8A-4147-A177-3AD203B41FA5}">
                      <a16:colId xmlns:a16="http://schemas.microsoft.com/office/drawing/2014/main" val="20001"/>
                    </a:ext>
                  </a:extLst>
                </a:gridCol>
              </a:tblGrid>
              <a:tr h="363905">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r>
                        <a:rPr lang="en-US" sz="1500" dirty="0">
                          <a:solidFill>
                            <a:schemeClr val="tx1"/>
                          </a:solidFill>
                        </a:rPr>
                        <a:t>Technology</a:t>
                      </a:r>
                    </a:p>
                  </a:txBody>
                  <a:tcPr marL="71399" marR="71399" marT="34290" marB="34290"/>
                </a:tc>
                <a:tc>
                  <a:txBody>
                    <a:bodyPr/>
                    <a:lstStyle>
                      <a:lvl1pPr marL="0" algn="l" defTabSz="914400" rtl="0" eaLnBrk="1" latinLnBrk="0" hangingPunct="1">
                        <a:defRPr sz="1800" b="1" kern="1200">
                          <a:solidFill>
                            <a:schemeClr val="bg1"/>
                          </a:solidFill>
                          <a:latin typeface="Calibri"/>
                        </a:defRPr>
                      </a:lvl1pPr>
                      <a:lvl2pPr marL="457200" algn="l" defTabSz="914400" rtl="0" eaLnBrk="1" latinLnBrk="0" hangingPunct="1">
                        <a:defRPr sz="1800" b="1" kern="1200">
                          <a:solidFill>
                            <a:schemeClr val="bg1"/>
                          </a:solidFill>
                          <a:latin typeface="Calibri"/>
                        </a:defRPr>
                      </a:lvl2pPr>
                      <a:lvl3pPr marL="914400" algn="l" defTabSz="914400" rtl="0" eaLnBrk="1" latinLnBrk="0" hangingPunct="1">
                        <a:defRPr sz="1800" b="1" kern="1200">
                          <a:solidFill>
                            <a:schemeClr val="bg1"/>
                          </a:solidFill>
                          <a:latin typeface="Calibri"/>
                        </a:defRPr>
                      </a:lvl3pPr>
                      <a:lvl4pPr marL="1371600" algn="l" defTabSz="914400" rtl="0" eaLnBrk="1" latinLnBrk="0" hangingPunct="1">
                        <a:defRPr sz="1800" b="1" kern="1200">
                          <a:solidFill>
                            <a:schemeClr val="bg1"/>
                          </a:solidFill>
                          <a:latin typeface="Calibri"/>
                        </a:defRPr>
                      </a:lvl4pPr>
                      <a:lvl5pPr marL="1828800" algn="l" defTabSz="914400" rtl="0" eaLnBrk="1" latinLnBrk="0" hangingPunct="1">
                        <a:defRPr sz="1800" b="1" kern="1200">
                          <a:solidFill>
                            <a:schemeClr val="bg1"/>
                          </a:solidFill>
                          <a:latin typeface="Calibri"/>
                        </a:defRPr>
                      </a:lvl5pPr>
                      <a:lvl6pPr marL="2286000" algn="l" defTabSz="914400" rtl="0" eaLnBrk="1" latinLnBrk="0" hangingPunct="1">
                        <a:defRPr sz="1800" b="1" kern="1200">
                          <a:solidFill>
                            <a:schemeClr val="bg1"/>
                          </a:solidFill>
                          <a:latin typeface="Calibri"/>
                        </a:defRPr>
                      </a:lvl6pPr>
                      <a:lvl7pPr marL="2743200" algn="l" defTabSz="914400" rtl="0" eaLnBrk="1" latinLnBrk="0" hangingPunct="1">
                        <a:defRPr sz="1800" b="1" kern="1200">
                          <a:solidFill>
                            <a:schemeClr val="bg1"/>
                          </a:solidFill>
                          <a:latin typeface="Calibri"/>
                        </a:defRPr>
                      </a:lvl7pPr>
                      <a:lvl8pPr marL="3200400" algn="l" defTabSz="914400" rtl="0" eaLnBrk="1" latinLnBrk="0" hangingPunct="1">
                        <a:defRPr sz="1800" b="1" kern="1200">
                          <a:solidFill>
                            <a:schemeClr val="bg1"/>
                          </a:solidFill>
                          <a:latin typeface="Calibri"/>
                        </a:defRPr>
                      </a:lvl8pPr>
                      <a:lvl9pPr marL="3657600" algn="l" defTabSz="914400" rtl="0" eaLnBrk="1" latinLnBrk="0" hangingPunct="1">
                        <a:defRPr sz="1800" b="1" kern="1200">
                          <a:solidFill>
                            <a:schemeClr val="bg1"/>
                          </a:solidFill>
                          <a:latin typeface="Calibri"/>
                        </a:defRPr>
                      </a:lvl9pPr>
                    </a:lstStyle>
                    <a:p>
                      <a:r>
                        <a:rPr lang="en-US" sz="1500" dirty="0">
                          <a:solidFill>
                            <a:schemeClr val="tx1"/>
                          </a:solidFill>
                        </a:rPr>
                        <a:t>Benefit</a:t>
                      </a:r>
                    </a:p>
                  </a:txBody>
                  <a:tcPr marL="71399" marR="71399" marT="34290" marB="34290"/>
                </a:tc>
                <a:extLst>
                  <a:ext uri="{0D108BD9-81ED-4DB2-BD59-A6C34878D82A}">
                    <a16:rowId xmlns:a16="http://schemas.microsoft.com/office/drawing/2014/main" val="10000"/>
                  </a:ext>
                </a:extLst>
              </a:tr>
              <a:tr h="7223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500" b="1" dirty="0"/>
                        <a:t>Availability domains, </a:t>
                      </a:r>
                      <a:br>
                        <a:rPr lang="en-US" sz="1500" b="1" dirty="0"/>
                      </a:br>
                      <a:r>
                        <a:rPr lang="en-US" sz="1500" b="1" dirty="0"/>
                        <a:t>Fault domains</a:t>
                      </a:r>
                      <a:endParaRPr lang="en-US" sz="1500" b="1" dirty="0">
                        <a:solidFill>
                          <a:schemeClr val="tx1">
                            <a:lumMod val="50000"/>
                          </a:schemeClr>
                        </a:solidFill>
                      </a:endParaRPr>
                    </a:p>
                  </a:txBody>
                  <a:tcPr marL="71399" marR="71399" marT="34290" marB="3429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500" baseline="0" dirty="0"/>
                        <a:t>Enterprise-level resiliency</a:t>
                      </a:r>
                      <a:endParaRPr lang="en-US" sz="1500" dirty="0">
                        <a:solidFill>
                          <a:schemeClr val="tx1">
                            <a:lumMod val="50000"/>
                          </a:schemeClr>
                        </a:solidFill>
                      </a:endParaRPr>
                    </a:p>
                  </a:txBody>
                  <a:tcPr marL="71399" marR="71399" marT="34290" marB="34290" anchor="ctr"/>
                </a:tc>
                <a:extLst>
                  <a:ext uri="{0D108BD9-81ED-4DB2-BD59-A6C34878D82A}">
                    <a16:rowId xmlns:a16="http://schemas.microsoft.com/office/drawing/2014/main" val="10001"/>
                  </a:ext>
                </a:extLst>
              </a:tr>
              <a:tr h="7223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500" b="1" dirty="0"/>
                        <a:t>No</a:t>
                      </a:r>
                      <a:r>
                        <a:rPr lang="en-US" sz="1500" b="1" baseline="0" dirty="0"/>
                        <a:t> oversubscription, </a:t>
                      </a:r>
                      <a:br>
                        <a:rPr lang="en-US" sz="1500" b="1" baseline="0" dirty="0"/>
                      </a:br>
                      <a:r>
                        <a:rPr lang="en-US" sz="1500" b="1" baseline="0" dirty="0"/>
                        <a:t>flat non-blocking architecture</a:t>
                      </a:r>
                      <a:endParaRPr lang="en-US" sz="1500" b="1" dirty="0">
                        <a:solidFill>
                          <a:schemeClr val="tx1">
                            <a:lumMod val="50000"/>
                          </a:schemeClr>
                        </a:solidFill>
                      </a:endParaRPr>
                    </a:p>
                  </a:txBody>
                  <a:tcPr marL="71399" marR="71399" marT="34290" marB="3429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500" baseline="0" dirty="0"/>
                        <a:t>Low latency between resources, predictable performance,</a:t>
                      </a:r>
                      <a:r>
                        <a:rPr lang="en-US" sz="1500" dirty="0"/>
                        <a:t> eliminates “noisy neighbor</a:t>
                      </a:r>
                      <a:r>
                        <a:rPr lang="en-US" sz="1500" baseline="0" dirty="0"/>
                        <a:t> issues</a:t>
                      </a:r>
                      <a:r>
                        <a:rPr lang="en-US" sz="1500" dirty="0"/>
                        <a:t>”</a:t>
                      </a:r>
                      <a:endParaRPr lang="en-US" sz="1500" dirty="0">
                        <a:solidFill>
                          <a:schemeClr val="tx1">
                            <a:lumMod val="50000"/>
                          </a:schemeClr>
                        </a:solidFill>
                      </a:endParaRPr>
                    </a:p>
                  </a:txBody>
                  <a:tcPr marL="71399" marR="71399" marT="34290" marB="34290" anchor="ctr"/>
                </a:tc>
                <a:extLst>
                  <a:ext uri="{0D108BD9-81ED-4DB2-BD59-A6C34878D82A}">
                    <a16:rowId xmlns:a16="http://schemas.microsoft.com/office/drawing/2014/main" val="10002"/>
                  </a:ext>
                </a:extLst>
              </a:tr>
              <a:tr h="755802">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500" b="1" dirty="0"/>
                        <a:t>Off-box IO virtualization</a:t>
                      </a:r>
                      <a:endParaRPr lang="en-US" sz="1500" b="1" dirty="0">
                        <a:solidFill>
                          <a:schemeClr val="tx1">
                            <a:lumMod val="50000"/>
                          </a:schemeClr>
                        </a:solidFill>
                      </a:endParaRPr>
                    </a:p>
                  </a:txBody>
                  <a:tcPr marL="71399" marR="71399" marT="34290" marB="3429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500" dirty="0"/>
                        <a:t>Better security</a:t>
                      </a:r>
                      <a:r>
                        <a:rPr lang="en-US" sz="1500" baseline="0" dirty="0"/>
                        <a:t> through management isolation, better performance through IO management offload from server CPU</a:t>
                      </a:r>
                      <a:endParaRPr lang="en-US" sz="1500" dirty="0">
                        <a:solidFill>
                          <a:schemeClr val="tx1">
                            <a:lumMod val="50000"/>
                          </a:schemeClr>
                        </a:solidFill>
                      </a:endParaRPr>
                    </a:p>
                  </a:txBody>
                  <a:tcPr marL="71399" marR="71399" marT="34290" marB="34290" anchor="ctr"/>
                </a:tc>
                <a:extLst>
                  <a:ext uri="{0D108BD9-81ED-4DB2-BD59-A6C34878D82A}">
                    <a16:rowId xmlns:a16="http://schemas.microsoft.com/office/drawing/2014/main" val="10003"/>
                  </a:ext>
                </a:extLst>
              </a:tr>
              <a:tr h="722397">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500" b="1" baseline="0" dirty="0"/>
                        <a:t>NVMe SSD storage everywhere</a:t>
                      </a:r>
                      <a:endParaRPr lang="en-US" sz="1500" b="1" dirty="0">
                        <a:solidFill>
                          <a:schemeClr val="tx1">
                            <a:lumMod val="50000"/>
                          </a:schemeClr>
                        </a:solidFill>
                      </a:endParaRPr>
                    </a:p>
                  </a:txBody>
                  <a:tcPr marL="71399" marR="71399" marT="34290" marB="34290" anchor="ctr"/>
                </a:tc>
                <a:tc>
                  <a:txBody>
                    <a:bodyPr/>
                    <a:lstStyle>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r>
                        <a:rPr lang="en-US" sz="1500" dirty="0"/>
                        <a:t>Millions of IOPS</a:t>
                      </a:r>
                      <a:r>
                        <a:rPr lang="en-US" sz="1500" baseline="0" dirty="0"/>
                        <a:t> for workloads that need them</a:t>
                      </a:r>
                      <a:endParaRPr lang="en-US" sz="1500" dirty="0">
                        <a:solidFill>
                          <a:schemeClr val="tx1">
                            <a:lumMod val="50000"/>
                          </a:schemeClr>
                        </a:solidFill>
                      </a:endParaRPr>
                    </a:p>
                  </a:txBody>
                  <a:tcPr marL="71399" marR="71399" marT="34290" marB="34290" anchor="ctr"/>
                </a:tc>
                <a:extLst>
                  <a:ext uri="{0D108BD9-81ED-4DB2-BD59-A6C34878D82A}">
                    <a16:rowId xmlns:a16="http://schemas.microsoft.com/office/drawing/2014/main" val="10004"/>
                  </a:ext>
                </a:extLst>
              </a:tr>
            </a:tbl>
          </a:graphicData>
        </a:graphic>
      </p:graphicFrame>
      <p:sp>
        <p:nvSpPr>
          <p:cNvPr id="2" name="Footer Placeholder 1">
            <a:extLst>
              <a:ext uri="{FF2B5EF4-FFF2-40B4-BE49-F238E27FC236}">
                <a16:creationId xmlns:a16="http://schemas.microsoft.com/office/drawing/2014/main" id="{E295466F-FFCB-4C73-A660-E2D0D1133196}"/>
              </a:ext>
            </a:extLst>
          </p:cNvPr>
          <p:cNvSpPr>
            <a:spLocks noGrp="1"/>
          </p:cNvSpPr>
          <p:nvPr>
            <p:ph type="ftr" sz="quarter" idx="11"/>
          </p:nvPr>
        </p:nvSpPr>
        <p:spPr/>
        <p:txBody>
          <a:bodyPr/>
          <a:lstStyle/>
          <a:p>
            <a:r>
              <a:rPr lang="en-US"/>
              <a:t>Review of Oracle OpenWorld &amp; CodeOne 2018 - #oowamis</a:t>
            </a:r>
            <a:endParaRPr lang="en-US" dirty="0"/>
          </a:p>
        </p:txBody>
      </p:sp>
      <p:sp>
        <p:nvSpPr>
          <p:cNvPr id="3" name="Slide Number Placeholder 2">
            <a:extLst>
              <a:ext uri="{FF2B5EF4-FFF2-40B4-BE49-F238E27FC236}">
                <a16:creationId xmlns:a16="http://schemas.microsoft.com/office/drawing/2014/main" id="{7ABD419D-0DFA-49B0-AE41-0743C0431D64}"/>
              </a:ext>
            </a:extLst>
          </p:cNvPr>
          <p:cNvSpPr>
            <a:spLocks noGrp="1"/>
          </p:cNvSpPr>
          <p:nvPr>
            <p:ph type="sldNum" sz="quarter" idx="12"/>
          </p:nvPr>
        </p:nvSpPr>
        <p:spPr/>
        <p:txBody>
          <a:bodyPr/>
          <a:lstStyle/>
          <a:p>
            <a:fld id="{C51EAA63-D034-42AE-91FA-B13B9518C7BE}" type="slidenum">
              <a:rPr lang="en-NL" smtClean="0"/>
              <a:t>9</a:t>
            </a:fld>
            <a:endParaRPr lang="en-NL" dirty="0"/>
          </a:p>
        </p:txBody>
      </p:sp>
    </p:spTree>
    <p:extLst>
      <p:ext uri="{BB962C8B-B14F-4D97-AF65-F5344CB8AC3E}">
        <p14:creationId xmlns:p14="http://schemas.microsoft.com/office/powerpoint/2010/main" val="31899593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OW18 Promo">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potx" id="{C7ECDAAA-9E63-421A-9177-9E9693CD2570}" vid="{0FF1229C-98AF-4127-B818-33EF9861D6D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22595</TotalTime>
  <Words>2577</Words>
  <Application>Microsoft Office PowerPoint</Application>
  <PresentationFormat>On-screen Show (16:9)</PresentationFormat>
  <Paragraphs>417</Paragraphs>
  <Slides>72</Slides>
  <Notes>14</Notes>
  <HiddenSlides>14</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72</vt:i4>
      </vt:variant>
    </vt:vector>
  </HeadingPairs>
  <TitlesOfParts>
    <vt:vector size="81" baseType="lpstr">
      <vt:lpstr>Arial</vt:lpstr>
      <vt:lpstr>Arial Narrow</vt:lpstr>
      <vt:lpstr>Arial Unicode MS</vt:lpstr>
      <vt:lpstr>Calibri</vt:lpstr>
      <vt:lpstr>Rubik</vt:lpstr>
      <vt:lpstr>Rubik Medium</vt:lpstr>
      <vt:lpstr>Office-thema</vt:lpstr>
      <vt:lpstr>AMIS_WIDESCREEN</vt:lpstr>
      <vt:lpstr>OOW18 Promo</vt:lpstr>
      <vt:lpstr>Oracle OpenWorld &amp; CodeOne Review  Pillar One Oracle Cloud Infrastructure</vt:lpstr>
      <vt:lpstr>Oracle Cloud Infrastructure:</vt:lpstr>
      <vt:lpstr>Gen 2 Cloud</vt:lpstr>
      <vt:lpstr>PowerPoint Presentation</vt:lpstr>
      <vt:lpstr>Oracle Cloud Built for High Performance and Security </vt:lpstr>
      <vt:lpstr>First Generation Cloud Vendors…vs Gen 2</vt:lpstr>
      <vt:lpstr>PowerPoint Presentation</vt:lpstr>
      <vt:lpstr>PowerPoint Presentation</vt:lpstr>
      <vt:lpstr>The Latest Technologies Enable a Modern Cloud Infrastructure</vt:lpstr>
      <vt:lpstr>Oracle Cloud Infrastructure: Complete Services</vt:lpstr>
      <vt:lpstr>Pillar 1: OCI</vt:lpstr>
      <vt:lpstr>Hardware and Software still break in the cloud!</vt:lpstr>
      <vt:lpstr>Availability Domains</vt:lpstr>
      <vt:lpstr>Regions</vt:lpstr>
      <vt:lpstr>Fault Domains</vt:lpstr>
      <vt:lpstr>Oracle Offers a Comprehensive Set of Cloud Services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AMD’s new high performance CPU</vt:lpstr>
      <vt:lpstr>OCI adopts AMD EPYC – as the first cloud provider</vt:lpstr>
      <vt:lpstr>PowerPoint Presentation</vt:lpstr>
      <vt:lpstr>PowerPoint Presentation</vt:lpstr>
      <vt:lpstr>PowerPoint Presentation</vt:lpstr>
      <vt:lpstr>PowerPoint Presentation</vt:lpstr>
      <vt:lpstr>High Performance Compute Shape [for serious workloads]</vt:lpstr>
      <vt:lpstr>If you need peak performance…</vt:lpstr>
      <vt:lpstr>Peak performance means short/less usage –  usage * price/usage =&gt; Bill</vt:lpstr>
      <vt:lpstr>Current footprint of OCI enabled data centers</vt:lpstr>
      <vt:lpstr>Edge connectivity, DNS, Web Security</vt:lpstr>
      <vt:lpstr>Rollout of Data Centers – status May 2019</vt:lpstr>
      <vt:lpstr>Global Footprint of Oracle Cloud Infrastructure - End of 2019</vt:lpstr>
      <vt:lpstr>Cloud Outer Security Perimeter </vt:lpstr>
      <vt:lpstr>The Oracle Cloud Infrastructure Edge Network Edge Points of Presence – Gateways into OCI</vt:lpstr>
      <vt:lpstr>PowerPoint Presentation</vt:lpstr>
      <vt:lpstr>Intercept malicious traffic at Edge Point of Presence </vt:lpstr>
      <vt:lpstr>Edge network</vt:lpstr>
      <vt:lpstr>Global Network of Internet Sensors</vt:lpstr>
      <vt:lpstr>map.internetintel.oracle.com</vt:lpstr>
      <vt:lpstr>Internetional Studies</vt:lpstr>
      <vt:lpstr>OCI Security Services</vt:lpstr>
      <vt:lpstr>Monitor the AMIS Technology Blog</vt:lpstr>
      <vt:lpstr>Current accessibility status for AMIS Technology Blog</vt:lpstr>
      <vt:lpstr>Same test for nu.nl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Cloud Native Applications on OCI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New OCI service offerings for Cloud Native Applications</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453</cp:revision>
  <dcterms:created xsi:type="dcterms:W3CDTF">2017-09-25T11:59:01Z</dcterms:created>
  <dcterms:modified xsi:type="dcterms:W3CDTF">2018-11-22T04:38:03Z</dcterms:modified>
</cp:coreProperties>
</file>